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20"/>
  </p:notesMasterIdLst>
  <p:sldIdLst>
    <p:sldId id="343" r:id="rId4"/>
    <p:sldId id="344" r:id="rId5"/>
    <p:sldId id="345" r:id="rId6"/>
    <p:sldId id="346" r:id="rId7"/>
    <p:sldId id="350" r:id="rId8"/>
    <p:sldId id="358" r:id="rId9"/>
    <p:sldId id="356" r:id="rId10"/>
    <p:sldId id="362" r:id="rId11"/>
    <p:sldId id="364" r:id="rId12"/>
    <p:sldId id="353" r:id="rId13"/>
    <p:sldId id="357" r:id="rId14"/>
    <p:sldId id="354" r:id="rId15"/>
    <p:sldId id="352" r:id="rId16"/>
    <p:sldId id="366" r:id="rId17"/>
    <p:sldId id="349" r:id="rId18"/>
    <p:sldId id="363" r:id="rId19"/>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1016"/>
    <a:srgbClr val="351221"/>
    <a:srgbClr val="B14970"/>
    <a:srgbClr val="2209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100" d="100"/>
          <a:sy n="100" d="100"/>
        </p:scale>
        <p:origin x="-642" y="-1206"/>
      </p:cViewPr>
      <p:guideLst>
        <p:guide orient="horz" pos="1622"/>
        <p:guide pos="2820"/>
      </p:guideLst>
    </p:cSldViewPr>
  </p:slideViewPr>
  <p:notesTextViewPr>
    <p:cViewPr>
      <p:scale>
        <a:sx n="1" d="1"/>
        <a:sy n="1" d="1"/>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notesMaster" Target="notesMasters/notesMaster1.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21" name=""/>
        <p:cNvGrpSpPr/>
        <p:nvPr/>
      </p:nvGrpSpPr>
      <p:grpSpPr>
        <a:xfrm>
          <a:off x="0" y="0"/>
          <a:ext cx="0" cy="0"/>
          <a:chOff x="0" y="0"/>
          <a:chExt cx="0" cy="0"/>
        </a:xfrm>
      </p:grpSpPr>
      <p:sp>
        <p:nvSpPr>
          <p:cNvPr id="1049028" name="Rectangle 2"/>
          <p:cNvSpPr>
            <a:spLocks noGrp="1" noChangeArrowheads="1"/>
          </p:cNvSpPr>
          <p:nvPr>
            <p:ph type="hdr" sz="quarter"/>
          </p:nvPr>
        </p:nvSpPr>
        <p:spPr bwMode="auto">
          <a:xfrm>
            <a:off x="2" y="1"/>
            <a:ext cx="3076575" cy="512763"/>
          </a:xfrm>
          <a:prstGeom prst="rect">
            <a:avLst/>
          </a:prstGeom>
          <a:noFill/>
          <a:ln w="9525">
            <a:noFill/>
            <a:miter lim="800000"/>
          </a:ln>
          <a:effectLst/>
        </p:spPr>
        <p:txBody>
          <a:bodyPr vert="horz" wrap="square" lIns="91492" tIns="45745" rIns="91492" bIns="45745" numCol="1" anchor="t" anchorCtr="0" compatLnSpc="1"/>
          <a:lstStyle>
            <a:lvl1pPr algn="l">
              <a:defRPr sz="1100"/>
            </a:lvl1pPr>
          </a:lstStyle>
          <a:p>
            <a:endParaRPr lang="en-US"/>
          </a:p>
        </p:txBody>
      </p:sp>
      <p:sp>
        <p:nvSpPr>
          <p:cNvPr id="1049029" name="Rectangle 3"/>
          <p:cNvSpPr>
            <a:spLocks noGrp="1" noChangeArrowheads="1"/>
          </p:cNvSpPr>
          <p:nvPr>
            <p:ph type="dt" idx="1"/>
          </p:nvPr>
        </p:nvSpPr>
        <p:spPr bwMode="auto">
          <a:xfrm>
            <a:off x="4021139" y="1"/>
            <a:ext cx="3076575" cy="512763"/>
          </a:xfrm>
          <a:prstGeom prst="rect">
            <a:avLst/>
          </a:prstGeom>
          <a:noFill/>
          <a:ln w="9525">
            <a:noFill/>
            <a:miter lim="800000"/>
          </a:ln>
          <a:effectLst/>
        </p:spPr>
        <p:txBody>
          <a:bodyPr vert="horz" wrap="square" lIns="91492" tIns="45745" rIns="91492" bIns="45745" numCol="1" anchor="t" anchorCtr="0" compatLnSpc="1"/>
          <a:lstStyle>
            <a:lvl1pPr algn="r">
              <a:defRPr sz="1100"/>
            </a:lvl1pPr>
          </a:lstStyle>
          <a:p>
            <a:endParaRPr lang="en-US"/>
          </a:p>
        </p:txBody>
      </p:sp>
      <p:sp>
        <p:nvSpPr>
          <p:cNvPr id="1049030"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ln>
          <a:effectLst/>
        </p:spPr>
      </p:sp>
      <p:sp>
        <p:nvSpPr>
          <p:cNvPr id="1049031" name="Rectangle 5"/>
          <p:cNvSpPr>
            <a:spLocks noGrp="1" noChangeArrowheads="1"/>
          </p:cNvSpPr>
          <p:nvPr>
            <p:ph type="body" sz="quarter" idx="3"/>
          </p:nvPr>
        </p:nvSpPr>
        <p:spPr bwMode="auto">
          <a:xfrm>
            <a:off x="709614" y="4862514"/>
            <a:ext cx="5680075" cy="4605337"/>
          </a:xfrm>
          <a:prstGeom prst="rect">
            <a:avLst/>
          </a:prstGeom>
          <a:noFill/>
          <a:ln w="9525">
            <a:noFill/>
            <a:miter lim="800000"/>
          </a:ln>
          <a:effectLst/>
        </p:spPr>
        <p:txBody>
          <a:bodyPr vert="horz" wrap="square" lIns="91492" tIns="45745" rIns="91492" bIns="45745" numCol="1" anchor="t" anchorCtr="0" compatLnSpc="1"/>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smtClean="0"/>
          </a:p>
        </p:txBody>
      </p:sp>
      <p:sp>
        <p:nvSpPr>
          <p:cNvPr id="1049032" name="Rectangle 6"/>
          <p:cNvSpPr>
            <a:spLocks noGrp="1" noChangeArrowheads="1"/>
          </p:cNvSpPr>
          <p:nvPr>
            <p:ph type="ftr" sz="quarter" idx="4"/>
          </p:nvPr>
        </p:nvSpPr>
        <p:spPr bwMode="auto">
          <a:xfrm>
            <a:off x="2" y="9720264"/>
            <a:ext cx="3076575" cy="512762"/>
          </a:xfrm>
          <a:prstGeom prst="rect">
            <a:avLst/>
          </a:prstGeom>
          <a:noFill/>
          <a:ln w="9525">
            <a:noFill/>
            <a:miter lim="800000"/>
          </a:ln>
          <a:effectLst/>
        </p:spPr>
        <p:txBody>
          <a:bodyPr vert="horz" wrap="square" lIns="91492" tIns="45745" rIns="91492" bIns="45745" numCol="1" anchor="b" anchorCtr="0" compatLnSpc="1"/>
          <a:lstStyle>
            <a:lvl1pPr algn="l">
              <a:defRPr sz="1100"/>
            </a:lvl1pPr>
          </a:lstStyle>
          <a:p>
            <a:endParaRPr lang="en-US"/>
          </a:p>
        </p:txBody>
      </p:sp>
      <p:sp>
        <p:nvSpPr>
          <p:cNvPr id="1049033" name="Rectangle 7"/>
          <p:cNvSpPr>
            <a:spLocks noGrp="1" noChangeArrowheads="1"/>
          </p:cNvSpPr>
          <p:nvPr>
            <p:ph type="sldNum" sz="quarter" idx="5"/>
          </p:nvPr>
        </p:nvSpPr>
        <p:spPr bwMode="auto">
          <a:xfrm>
            <a:off x="4021139" y="9720264"/>
            <a:ext cx="3076575" cy="512762"/>
          </a:xfrm>
          <a:prstGeom prst="rect">
            <a:avLst/>
          </a:prstGeom>
          <a:noFill/>
          <a:ln w="9525">
            <a:noFill/>
            <a:miter lim="800000"/>
          </a:ln>
          <a:effectLst/>
        </p:spPr>
        <p:txBody>
          <a:bodyPr vert="horz" wrap="square" lIns="91492" tIns="45745" rIns="91492" bIns="45745" numCol="1" anchor="b" anchorCtr="0" compatLnSpc="1"/>
          <a:lstStyle>
            <a:lvl1pPr algn="r">
              <a:defRPr sz="1100"/>
            </a:lvl1pPr>
          </a:lstStyle>
          <a:p>
            <a:fld id="{A9A0EA98-5831-4853-B862-C702E6EB345C}" type="slidenum">
              <a:rPr lang="en-US"/>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25" name=""/>
        <p:cNvGrpSpPr/>
        <p:nvPr/>
      </p:nvGrpSpPr>
      <p:grpSpPr>
        <a:xfrm>
          <a:off x="0" y="0"/>
          <a:ext cx="0" cy="0"/>
          <a:chOff x="0" y="0"/>
          <a:chExt cx="0" cy="0"/>
        </a:xfrm>
      </p:grpSpPr>
      <p:sp>
        <p:nvSpPr>
          <p:cNvPr id="1048576" name="Title 1"/>
          <p:cNvSpPr>
            <a:spLocks noGrp="1"/>
          </p:cNvSpPr>
          <p:nvPr>
            <p:ph type="ctrTitle"/>
          </p:nvPr>
        </p:nvSpPr>
        <p:spPr>
          <a:xfrm>
            <a:off x="1143000" y="841772"/>
            <a:ext cx="6858000" cy="1790700"/>
          </a:xfrm>
          <a:prstGeom prst="rect">
            <a:avLst/>
          </a:prstGeom>
        </p:spPr>
        <p:txBody>
          <a:bodyPr anchor="b"/>
          <a:lstStyle>
            <a:lvl1pPr algn="ctr">
              <a:defRPr sz="4500"/>
            </a:lvl1pPr>
          </a:lstStyle>
          <a:p>
            <a:r>
              <a:rPr lang="zh-CN" altLang="en-US" smtClean="0"/>
              <a:t>单击此处编辑母版标题样式</a:t>
            </a:r>
            <a:endParaRPr lang="en-US" dirty="0"/>
          </a:p>
        </p:txBody>
      </p:sp>
      <p:sp>
        <p:nvSpPr>
          <p:cNvPr id="1048577" name="Subtitle 2"/>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dirty="0"/>
          </a:p>
        </p:txBody>
      </p:sp>
      <p:sp>
        <p:nvSpPr>
          <p:cNvPr id="1048578" name="Date Placeholder 3"/>
          <p:cNvSpPr>
            <a:spLocks noGrp="1"/>
          </p:cNvSpPr>
          <p:nvPr>
            <p:ph type="dt" sz="half" idx="10"/>
          </p:nvPr>
        </p:nvSpPr>
        <p:spPr>
          <a:xfrm>
            <a:off x="628650" y="4767263"/>
            <a:ext cx="2057400" cy="273844"/>
          </a:xfrm>
          <a:prstGeom prst="rect">
            <a:avLst/>
          </a:prstGeom>
        </p:spPr>
        <p:txBody>
          <a:bodyPr/>
          <a:p>
            <a:fld id="{229B962F-E2F2-4657-A96B-4F30E87E9AFA}" type="datetimeFigureOut">
              <a:rPr lang="zh-CN" altLang="en-US" smtClean="0"/>
            </a:fld>
            <a:endParaRPr lang="zh-CN" altLang="en-US"/>
          </a:p>
        </p:txBody>
      </p:sp>
      <p:sp>
        <p:nvSpPr>
          <p:cNvPr id="1048579" name="Footer Placeholder 4"/>
          <p:cNvSpPr>
            <a:spLocks noGrp="1"/>
          </p:cNvSpPr>
          <p:nvPr>
            <p:ph type="ftr" sz="quarter" idx="11"/>
          </p:nvPr>
        </p:nvSpPr>
        <p:spPr>
          <a:xfrm>
            <a:off x="3028950" y="4767263"/>
            <a:ext cx="3086100" cy="273844"/>
          </a:xfrm>
          <a:prstGeom prst="rect">
            <a:avLst/>
          </a:prstGeom>
        </p:spPr>
        <p:txBody>
          <a:bodyPr/>
          <a:p>
            <a:endParaRPr lang="zh-CN" altLang="en-US"/>
          </a:p>
        </p:txBody>
      </p:sp>
      <p:sp>
        <p:nvSpPr>
          <p:cNvPr id="1048580" name="Slide Number Placeholder 5"/>
          <p:cNvSpPr>
            <a:spLocks noGrp="1"/>
          </p:cNvSpPr>
          <p:nvPr>
            <p:ph type="sldNum" sz="quarter" idx="12"/>
          </p:nvPr>
        </p:nvSpPr>
        <p:spPr>
          <a:xfrm>
            <a:off x="6457950" y="4767263"/>
            <a:ext cx="2057400" cy="273844"/>
          </a:xfrm>
          <a:prstGeom prst="rect">
            <a:avLst/>
          </a:prstGeom>
        </p:spPr>
        <p:txBody>
          <a:bodyPr/>
          <a:p>
            <a:fld id="{26CBB0BF-03CB-4D00-B4BB-03F7EED1F63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96" name=""/>
        <p:cNvGrpSpPr/>
        <p:nvPr/>
      </p:nvGrpSpPr>
      <p:grpSpPr>
        <a:xfrm>
          <a:off x="0" y="0"/>
          <a:ext cx="0" cy="0"/>
          <a:chOff x="0" y="0"/>
          <a:chExt cx="0" cy="0"/>
        </a:xfrm>
      </p:grpSpPr>
      <p:sp>
        <p:nvSpPr>
          <p:cNvPr id="1048954" name="Title 1"/>
          <p:cNvSpPr>
            <a:spLocks noGrp="1"/>
          </p:cNvSpPr>
          <p:nvPr>
            <p:ph type="title"/>
          </p:nvPr>
        </p:nvSpPr>
        <p:spPr>
          <a:xfrm>
            <a:off x="628650" y="273844"/>
            <a:ext cx="7886700" cy="994172"/>
          </a:xfrm>
          <a:prstGeom prst="rect">
            <a:avLst/>
          </a:prstGeom>
        </p:spPr>
        <p:txBody>
          <a:bodyPr/>
          <a:p>
            <a:r>
              <a:rPr lang="zh-CN" altLang="en-US" smtClean="0"/>
              <a:t>单击此处编辑母版标题样式</a:t>
            </a:r>
            <a:endParaRPr lang="en-US" dirty="0"/>
          </a:p>
        </p:txBody>
      </p:sp>
      <p:sp>
        <p:nvSpPr>
          <p:cNvPr id="1048955" name="Vertical Text Placeholder 2"/>
          <p:cNvSpPr>
            <a:spLocks noGrp="1"/>
          </p:cNvSpPr>
          <p:nvPr>
            <p:ph type="body" orient="vert" idx="1"/>
          </p:nvPr>
        </p:nvSpPr>
        <p:spPr>
          <a:xfrm>
            <a:off x="628650" y="1369219"/>
            <a:ext cx="7886700" cy="3263504"/>
          </a:xfrm>
          <a:prstGeom prst="rect">
            <a:avLst/>
          </a:prstGeom>
        </p:spPr>
        <p:txBody>
          <a:bodyPr vert="eaVert"/>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1048956" name="Date Placeholder 3"/>
          <p:cNvSpPr>
            <a:spLocks noGrp="1"/>
          </p:cNvSpPr>
          <p:nvPr>
            <p:ph type="dt" sz="half" idx="10"/>
          </p:nvPr>
        </p:nvSpPr>
        <p:spPr>
          <a:xfrm>
            <a:off x="628650" y="4767263"/>
            <a:ext cx="2057400" cy="273844"/>
          </a:xfrm>
          <a:prstGeom prst="rect">
            <a:avLst/>
          </a:prstGeom>
        </p:spPr>
        <p:txBody>
          <a:bodyPr/>
          <a:p>
            <a:fld id="{229B962F-E2F2-4657-A96B-4F30E87E9AFA}" type="datetimeFigureOut">
              <a:rPr lang="zh-CN" altLang="en-US" smtClean="0"/>
            </a:fld>
            <a:endParaRPr lang="zh-CN" altLang="en-US"/>
          </a:p>
        </p:txBody>
      </p:sp>
      <p:sp>
        <p:nvSpPr>
          <p:cNvPr id="1048957" name="Footer Placeholder 4"/>
          <p:cNvSpPr>
            <a:spLocks noGrp="1"/>
          </p:cNvSpPr>
          <p:nvPr>
            <p:ph type="ftr" sz="quarter" idx="11"/>
          </p:nvPr>
        </p:nvSpPr>
        <p:spPr>
          <a:xfrm>
            <a:off x="3028950" y="4767263"/>
            <a:ext cx="3086100" cy="273844"/>
          </a:xfrm>
          <a:prstGeom prst="rect">
            <a:avLst/>
          </a:prstGeom>
        </p:spPr>
        <p:txBody>
          <a:bodyPr/>
          <a:p>
            <a:endParaRPr lang="zh-CN" altLang="en-US"/>
          </a:p>
        </p:txBody>
      </p:sp>
      <p:sp>
        <p:nvSpPr>
          <p:cNvPr id="1048958" name="Slide Number Placeholder 5"/>
          <p:cNvSpPr>
            <a:spLocks noGrp="1"/>
          </p:cNvSpPr>
          <p:nvPr>
            <p:ph type="sldNum" sz="quarter" idx="12"/>
          </p:nvPr>
        </p:nvSpPr>
        <p:spPr>
          <a:xfrm>
            <a:off x="6457950" y="4767263"/>
            <a:ext cx="2057400" cy="273844"/>
          </a:xfrm>
          <a:prstGeom prst="rect">
            <a:avLst/>
          </a:prstGeom>
        </p:spPr>
        <p:txBody>
          <a:bodyPr/>
          <a:p>
            <a:fld id="{26CBB0BF-03CB-4D00-B4BB-03F7EED1F63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92" name=""/>
        <p:cNvGrpSpPr/>
        <p:nvPr/>
      </p:nvGrpSpPr>
      <p:grpSpPr>
        <a:xfrm>
          <a:off x="0" y="0"/>
          <a:ext cx="0" cy="0"/>
          <a:chOff x="0" y="0"/>
          <a:chExt cx="0" cy="0"/>
        </a:xfrm>
      </p:grpSpPr>
      <p:sp>
        <p:nvSpPr>
          <p:cNvPr id="1048935" name="Vertical Title 1"/>
          <p:cNvSpPr>
            <a:spLocks noGrp="1"/>
          </p:cNvSpPr>
          <p:nvPr>
            <p:ph type="title" orient="vert"/>
          </p:nvPr>
        </p:nvSpPr>
        <p:spPr>
          <a:xfrm>
            <a:off x="6543675" y="273844"/>
            <a:ext cx="1971675" cy="4358879"/>
          </a:xfrm>
          <a:prstGeom prst="rect">
            <a:avLst/>
          </a:prstGeom>
        </p:spPr>
        <p:txBody>
          <a:bodyPr vert="eaVert"/>
          <a:p>
            <a:r>
              <a:rPr lang="zh-CN" altLang="en-US" smtClean="0"/>
              <a:t>单击此处编辑母版标题样式</a:t>
            </a:r>
            <a:endParaRPr lang="en-US" dirty="0"/>
          </a:p>
        </p:txBody>
      </p:sp>
      <p:sp>
        <p:nvSpPr>
          <p:cNvPr id="1048936" name="Vertical Text Placeholder 2"/>
          <p:cNvSpPr>
            <a:spLocks noGrp="1"/>
          </p:cNvSpPr>
          <p:nvPr>
            <p:ph type="body" orient="vert" idx="1"/>
          </p:nvPr>
        </p:nvSpPr>
        <p:spPr>
          <a:xfrm>
            <a:off x="628650" y="273844"/>
            <a:ext cx="5800725" cy="4358879"/>
          </a:xfrm>
          <a:prstGeom prst="rect">
            <a:avLst/>
          </a:prstGeom>
        </p:spPr>
        <p:txBody>
          <a:bodyPr vert="eaVert"/>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1048937" name="Date Placeholder 3"/>
          <p:cNvSpPr>
            <a:spLocks noGrp="1"/>
          </p:cNvSpPr>
          <p:nvPr>
            <p:ph type="dt" sz="half" idx="10"/>
          </p:nvPr>
        </p:nvSpPr>
        <p:spPr>
          <a:xfrm>
            <a:off x="628650" y="4767263"/>
            <a:ext cx="2057400" cy="273844"/>
          </a:xfrm>
          <a:prstGeom prst="rect">
            <a:avLst/>
          </a:prstGeom>
        </p:spPr>
        <p:txBody>
          <a:bodyPr/>
          <a:p>
            <a:fld id="{229B962F-E2F2-4657-A96B-4F30E87E9AFA}" type="datetimeFigureOut">
              <a:rPr lang="zh-CN" altLang="en-US" smtClean="0"/>
            </a:fld>
            <a:endParaRPr lang="zh-CN" altLang="en-US"/>
          </a:p>
        </p:txBody>
      </p:sp>
      <p:sp>
        <p:nvSpPr>
          <p:cNvPr id="1048938" name="Footer Placeholder 4"/>
          <p:cNvSpPr>
            <a:spLocks noGrp="1"/>
          </p:cNvSpPr>
          <p:nvPr>
            <p:ph type="ftr" sz="quarter" idx="11"/>
          </p:nvPr>
        </p:nvSpPr>
        <p:spPr>
          <a:xfrm>
            <a:off x="3028950" y="4767263"/>
            <a:ext cx="3086100" cy="273844"/>
          </a:xfrm>
          <a:prstGeom prst="rect">
            <a:avLst/>
          </a:prstGeom>
        </p:spPr>
        <p:txBody>
          <a:bodyPr/>
          <a:p>
            <a:endParaRPr lang="zh-CN" altLang="en-US"/>
          </a:p>
        </p:txBody>
      </p:sp>
      <p:sp>
        <p:nvSpPr>
          <p:cNvPr id="1048939" name="Slide Number Placeholder 5"/>
          <p:cNvSpPr>
            <a:spLocks noGrp="1"/>
          </p:cNvSpPr>
          <p:nvPr>
            <p:ph type="sldNum" sz="quarter" idx="12"/>
          </p:nvPr>
        </p:nvSpPr>
        <p:spPr>
          <a:xfrm>
            <a:off x="6457950" y="4767263"/>
            <a:ext cx="2057400" cy="273844"/>
          </a:xfrm>
          <a:prstGeom prst="rect">
            <a:avLst/>
          </a:prstGeom>
        </p:spPr>
        <p:txBody>
          <a:bodyPr/>
          <a:p>
            <a:fld id="{26CBB0BF-03CB-4D00-B4BB-03F7EED1F63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14" name=""/>
        <p:cNvGrpSpPr/>
        <p:nvPr/>
      </p:nvGrpSpPr>
      <p:grpSpPr>
        <a:xfrm>
          <a:off x="0" y="0"/>
          <a:ext cx="0" cy="0"/>
          <a:chOff x="0" y="0"/>
          <a:chExt cx="0" cy="0"/>
        </a:xfrm>
      </p:grpSpPr>
      <p:sp>
        <p:nvSpPr>
          <p:cNvPr id="1048994" name="标题 1"/>
          <p:cNvSpPr>
            <a:spLocks noGrp="1"/>
          </p:cNvSpPr>
          <p:nvPr>
            <p:ph type="ctrTitle"/>
          </p:nvPr>
        </p:nvSpPr>
        <p:spPr>
          <a:xfrm>
            <a:off x="685800" y="1597819"/>
            <a:ext cx="7772400" cy="1102519"/>
          </a:xfrm>
        </p:spPr>
        <p:txBody>
          <a:bodyPr/>
          <a:p>
            <a:r>
              <a:rPr lang="zh-CN" altLang="en-US" smtClean="0"/>
              <a:t>单击此处编辑母版标题样式</a:t>
            </a:r>
            <a:endParaRPr lang="zh-CN" altLang="en-US"/>
          </a:p>
        </p:txBody>
      </p:sp>
      <p:sp>
        <p:nvSpPr>
          <p:cNvPr id="1048995"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1048996" name="日期占位符 3"/>
          <p:cNvSpPr>
            <a:spLocks noGrp="1"/>
          </p:cNvSpPr>
          <p:nvPr>
            <p:ph type="dt" sz="half" idx="10"/>
          </p:nvPr>
        </p:nvSpPr>
        <p:spPr/>
        <p:txBody>
          <a:bodyPr/>
          <a:p>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1048997" name="页脚占位符 4"/>
          <p:cNvSpPr>
            <a:spLocks noGrp="1"/>
          </p:cNvSpPr>
          <p:nvPr>
            <p:ph type="ftr" sz="quarter" idx="11"/>
          </p:nvPr>
        </p:nvSpPr>
        <p:spPr/>
        <p:txBody>
          <a:bodyPr/>
          <a:p>
            <a:endParaRPr lang="zh-CN" altLang="en-US">
              <a:solidFill>
                <a:prstClr val="black">
                  <a:tint val="75000"/>
                </a:prstClr>
              </a:solidFill>
            </a:endParaRPr>
          </a:p>
        </p:txBody>
      </p:sp>
      <p:sp>
        <p:nvSpPr>
          <p:cNvPr id="1048998" name="灯片编号占位符 5"/>
          <p:cNvSpPr>
            <a:spLocks noGrp="1"/>
          </p:cNvSpPr>
          <p:nvPr>
            <p:ph type="sldNum" sz="quarter" idx="12"/>
          </p:nvPr>
        </p:nvSpPr>
        <p:spPr/>
        <p:txBody>
          <a:bodyPr/>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17" name=""/>
        <p:cNvGrpSpPr/>
        <p:nvPr/>
      </p:nvGrpSpPr>
      <p:grpSpPr>
        <a:xfrm>
          <a:off x="0" y="0"/>
          <a:ext cx="0" cy="0"/>
          <a:chOff x="0" y="0"/>
          <a:chExt cx="0" cy="0"/>
        </a:xfrm>
      </p:grpSpPr>
      <p:sp>
        <p:nvSpPr>
          <p:cNvPr id="1049010" name="标题 1"/>
          <p:cNvSpPr>
            <a:spLocks noGrp="1"/>
          </p:cNvSpPr>
          <p:nvPr>
            <p:ph type="title"/>
          </p:nvPr>
        </p:nvSpPr>
        <p:spPr/>
        <p:txBody>
          <a:bodyPr/>
          <a:p>
            <a:r>
              <a:rPr lang="zh-CN" altLang="en-US" smtClean="0"/>
              <a:t>单击此处编辑母版标题样式</a:t>
            </a:r>
            <a:endParaRPr lang="zh-CN" altLang="en-US"/>
          </a:p>
        </p:txBody>
      </p:sp>
      <p:sp>
        <p:nvSpPr>
          <p:cNvPr id="1049011" name="内容占位符 2"/>
          <p:cNvSpPr>
            <a:spLocks noGrp="1"/>
          </p:cNvSpPr>
          <p:nvPr>
            <p:ph idx="1"/>
          </p:nvPr>
        </p:nvSpPr>
        <p:spPr/>
        <p:txBody>
          <a:bodyPr/>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9012" name="日期占位符 3"/>
          <p:cNvSpPr>
            <a:spLocks noGrp="1"/>
          </p:cNvSpPr>
          <p:nvPr>
            <p:ph type="dt" sz="half" idx="10"/>
          </p:nvPr>
        </p:nvSpPr>
        <p:spPr/>
        <p:txBody>
          <a:bodyPr/>
          <a:p>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1049013" name="页脚占位符 4"/>
          <p:cNvSpPr>
            <a:spLocks noGrp="1"/>
          </p:cNvSpPr>
          <p:nvPr>
            <p:ph type="ftr" sz="quarter" idx="11"/>
          </p:nvPr>
        </p:nvSpPr>
        <p:spPr/>
        <p:txBody>
          <a:bodyPr/>
          <a:p>
            <a:endParaRPr lang="zh-CN" altLang="en-US">
              <a:solidFill>
                <a:prstClr val="black">
                  <a:tint val="75000"/>
                </a:prstClr>
              </a:solidFill>
            </a:endParaRPr>
          </a:p>
        </p:txBody>
      </p:sp>
      <p:sp>
        <p:nvSpPr>
          <p:cNvPr id="1049014" name="灯片编号占位符 5"/>
          <p:cNvSpPr>
            <a:spLocks noGrp="1"/>
          </p:cNvSpPr>
          <p:nvPr>
            <p:ph type="sldNum" sz="quarter" idx="12"/>
          </p:nvPr>
        </p:nvSpPr>
        <p:spPr/>
        <p:txBody>
          <a:bodyPr/>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19" name=""/>
        <p:cNvGrpSpPr/>
        <p:nvPr/>
      </p:nvGrpSpPr>
      <p:grpSpPr>
        <a:xfrm>
          <a:off x="0" y="0"/>
          <a:ext cx="0" cy="0"/>
          <a:chOff x="0" y="0"/>
          <a:chExt cx="0" cy="0"/>
        </a:xfrm>
      </p:grpSpPr>
      <p:sp>
        <p:nvSpPr>
          <p:cNvPr id="1049018"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1049019"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1049020" name="日期占位符 3"/>
          <p:cNvSpPr>
            <a:spLocks noGrp="1"/>
          </p:cNvSpPr>
          <p:nvPr>
            <p:ph type="dt" sz="half" idx="10"/>
          </p:nvPr>
        </p:nvSpPr>
        <p:spPr/>
        <p:txBody>
          <a:bodyPr/>
          <a:p>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1049021" name="页脚占位符 4"/>
          <p:cNvSpPr>
            <a:spLocks noGrp="1"/>
          </p:cNvSpPr>
          <p:nvPr>
            <p:ph type="ftr" sz="quarter" idx="11"/>
          </p:nvPr>
        </p:nvSpPr>
        <p:spPr/>
        <p:txBody>
          <a:bodyPr/>
          <a:p>
            <a:endParaRPr lang="zh-CN" altLang="en-US">
              <a:solidFill>
                <a:prstClr val="black">
                  <a:tint val="75000"/>
                </a:prstClr>
              </a:solidFill>
            </a:endParaRPr>
          </a:p>
        </p:txBody>
      </p:sp>
      <p:sp>
        <p:nvSpPr>
          <p:cNvPr id="1049022" name="灯片编号占位符 5"/>
          <p:cNvSpPr>
            <a:spLocks noGrp="1"/>
          </p:cNvSpPr>
          <p:nvPr>
            <p:ph type="sldNum" sz="quarter" idx="12"/>
          </p:nvPr>
        </p:nvSpPr>
        <p:spPr/>
        <p:txBody>
          <a:bodyPr/>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10" name=""/>
        <p:cNvGrpSpPr/>
        <p:nvPr/>
      </p:nvGrpSpPr>
      <p:grpSpPr>
        <a:xfrm>
          <a:off x="0" y="0"/>
          <a:ext cx="0" cy="0"/>
          <a:chOff x="0" y="0"/>
          <a:chExt cx="0" cy="0"/>
        </a:xfrm>
      </p:grpSpPr>
      <p:sp>
        <p:nvSpPr>
          <p:cNvPr id="1048970" name="标题 1"/>
          <p:cNvSpPr>
            <a:spLocks noGrp="1"/>
          </p:cNvSpPr>
          <p:nvPr>
            <p:ph type="title"/>
          </p:nvPr>
        </p:nvSpPr>
        <p:spPr/>
        <p:txBody>
          <a:bodyPr/>
          <a:p>
            <a:r>
              <a:rPr lang="zh-CN" altLang="en-US" smtClean="0"/>
              <a:t>单击此处编辑母版标题样式</a:t>
            </a:r>
            <a:endParaRPr lang="zh-CN" altLang="en-US"/>
          </a:p>
        </p:txBody>
      </p:sp>
      <p:sp>
        <p:nvSpPr>
          <p:cNvPr id="1048971"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972"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973" name="日期占位符 4"/>
          <p:cNvSpPr>
            <a:spLocks noGrp="1"/>
          </p:cNvSpPr>
          <p:nvPr>
            <p:ph type="dt" sz="half" idx="10"/>
          </p:nvPr>
        </p:nvSpPr>
        <p:spPr/>
        <p:txBody>
          <a:bodyPr/>
          <a:p>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1048974" name="页脚占位符 5"/>
          <p:cNvSpPr>
            <a:spLocks noGrp="1"/>
          </p:cNvSpPr>
          <p:nvPr>
            <p:ph type="ftr" sz="quarter" idx="11"/>
          </p:nvPr>
        </p:nvSpPr>
        <p:spPr/>
        <p:txBody>
          <a:bodyPr/>
          <a:p>
            <a:endParaRPr lang="zh-CN" altLang="en-US">
              <a:solidFill>
                <a:prstClr val="black">
                  <a:tint val="75000"/>
                </a:prstClr>
              </a:solidFill>
            </a:endParaRPr>
          </a:p>
        </p:txBody>
      </p:sp>
      <p:sp>
        <p:nvSpPr>
          <p:cNvPr id="1048975" name="灯片编号占位符 6"/>
          <p:cNvSpPr>
            <a:spLocks noGrp="1"/>
          </p:cNvSpPr>
          <p:nvPr>
            <p:ph type="sldNum" sz="quarter" idx="12"/>
          </p:nvPr>
        </p:nvSpPr>
        <p:spPr/>
        <p:txBody>
          <a:bodyPr/>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13" name=""/>
        <p:cNvGrpSpPr/>
        <p:nvPr/>
      </p:nvGrpSpPr>
      <p:grpSpPr>
        <a:xfrm>
          <a:off x="0" y="0"/>
          <a:ext cx="0" cy="0"/>
          <a:chOff x="0" y="0"/>
          <a:chExt cx="0" cy="0"/>
        </a:xfrm>
      </p:grpSpPr>
      <p:sp>
        <p:nvSpPr>
          <p:cNvPr id="1048986" name="标题 1"/>
          <p:cNvSpPr>
            <a:spLocks noGrp="1"/>
          </p:cNvSpPr>
          <p:nvPr>
            <p:ph type="title"/>
          </p:nvPr>
        </p:nvSpPr>
        <p:spPr/>
        <p:txBody>
          <a:bodyPr/>
          <a:p>
            <a:r>
              <a:rPr lang="zh-CN" altLang="en-US" smtClean="0"/>
              <a:t>单击此处编辑母版标题样式</a:t>
            </a:r>
            <a:endParaRPr lang="zh-CN" altLang="en-US"/>
          </a:p>
        </p:txBody>
      </p:sp>
      <p:sp>
        <p:nvSpPr>
          <p:cNvPr id="1048987"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1048988"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989"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1048990"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991" name="日期占位符 6"/>
          <p:cNvSpPr>
            <a:spLocks noGrp="1"/>
          </p:cNvSpPr>
          <p:nvPr>
            <p:ph type="dt" sz="half" idx="10"/>
          </p:nvPr>
        </p:nvSpPr>
        <p:spPr/>
        <p:txBody>
          <a:bodyPr/>
          <a:p>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1048992" name="页脚占位符 7"/>
          <p:cNvSpPr>
            <a:spLocks noGrp="1"/>
          </p:cNvSpPr>
          <p:nvPr>
            <p:ph type="ftr" sz="quarter" idx="11"/>
          </p:nvPr>
        </p:nvSpPr>
        <p:spPr/>
        <p:txBody>
          <a:bodyPr/>
          <a:p>
            <a:endParaRPr lang="zh-CN" altLang="en-US">
              <a:solidFill>
                <a:prstClr val="black">
                  <a:tint val="75000"/>
                </a:prstClr>
              </a:solidFill>
            </a:endParaRPr>
          </a:p>
        </p:txBody>
      </p:sp>
      <p:sp>
        <p:nvSpPr>
          <p:cNvPr id="1048993" name="灯片编号占位符 8"/>
          <p:cNvSpPr>
            <a:spLocks noGrp="1"/>
          </p:cNvSpPr>
          <p:nvPr>
            <p:ph type="sldNum" sz="quarter" idx="12"/>
          </p:nvPr>
        </p:nvSpPr>
        <p:spPr/>
        <p:txBody>
          <a:bodyPr/>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12" name=""/>
        <p:cNvGrpSpPr/>
        <p:nvPr/>
      </p:nvGrpSpPr>
      <p:grpSpPr>
        <a:xfrm>
          <a:off x="0" y="0"/>
          <a:ext cx="0" cy="0"/>
          <a:chOff x="0" y="0"/>
          <a:chExt cx="0" cy="0"/>
        </a:xfrm>
      </p:grpSpPr>
      <p:sp>
        <p:nvSpPr>
          <p:cNvPr id="1048982" name="标题 1"/>
          <p:cNvSpPr>
            <a:spLocks noGrp="1"/>
          </p:cNvSpPr>
          <p:nvPr>
            <p:ph type="title"/>
          </p:nvPr>
        </p:nvSpPr>
        <p:spPr/>
        <p:txBody>
          <a:bodyPr/>
          <a:p>
            <a:r>
              <a:rPr lang="zh-CN" altLang="en-US" smtClean="0"/>
              <a:t>单击此处编辑母版标题样式</a:t>
            </a:r>
            <a:endParaRPr lang="zh-CN" altLang="en-US"/>
          </a:p>
        </p:txBody>
      </p:sp>
      <p:sp>
        <p:nvSpPr>
          <p:cNvPr id="1048983" name="日期占位符 2"/>
          <p:cNvSpPr>
            <a:spLocks noGrp="1"/>
          </p:cNvSpPr>
          <p:nvPr>
            <p:ph type="dt" sz="half" idx="10"/>
          </p:nvPr>
        </p:nvSpPr>
        <p:spPr/>
        <p:txBody>
          <a:bodyPr/>
          <a:p>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1048984" name="页脚占位符 3"/>
          <p:cNvSpPr>
            <a:spLocks noGrp="1"/>
          </p:cNvSpPr>
          <p:nvPr>
            <p:ph type="ftr" sz="quarter" idx="11"/>
          </p:nvPr>
        </p:nvSpPr>
        <p:spPr/>
        <p:txBody>
          <a:bodyPr/>
          <a:p>
            <a:endParaRPr lang="zh-CN" altLang="en-US">
              <a:solidFill>
                <a:prstClr val="black">
                  <a:tint val="75000"/>
                </a:prstClr>
              </a:solidFill>
            </a:endParaRPr>
          </a:p>
        </p:txBody>
      </p:sp>
      <p:sp>
        <p:nvSpPr>
          <p:cNvPr id="1048985" name="灯片编号占位符 4"/>
          <p:cNvSpPr>
            <a:spLocks noGrp="1"/>
          </p:cNvSpPr>
          <p:nvPr>
            <p:ph type="sldNum" sz="quarter" idx="12"/>
          </p:nvPr>
        </p:nvSpPr>
        <p:spPr/>
        <p:txBody>
          <a:bodyPr/>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18" name=""/>
        <p:cNvGrpSpPr/>
        <p:nvPr/>
      </p:nvGrpSpPr>
      <p:grpSpPr>
        <a:xfrm>
          <a:off x="0" y="0"/>
          <a:ext cx="0" cy="0"/>
          <a:chOff x="0" y="0"/>
          <a:chExt cx="0" cy="0"/>
        </a:xfrm>
      </p:grpSpPr>
      <p:sp>
        <p:nvSpPr>
          <p:cNvPr id="1049015" name="日期占位符 1"/>
          <p:cNvSpPr>
            <a:spLocks noGrp="1"/>
          </p:cNvSpPr>
          <p:nvPr>
            <p:ph type="dt" sz="half" idx="10"/>
          </p:nvPr>
        </p:nvSpPr>
        <p:spPr/>
        <p:txBody>
          <a:bodyPr/>
          <a:p>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1049016" name="页脚占位符 2"/>
          <p:cNvSpPr>
            <a:spLocks noGrp="1"/>
          </p:cNvSpPr>
          <p:nvPr>
            <p:ph type="ftr" sz="quarter" idx="11"/>
          </p:nvPr>
        </p:nvSpPr>
        <p:spPr/>
        <p:txBody>
          <a:bodyPr/>
          <a:p>
            <a:endParaRPr lang="zh-CN" altLang="en-US">
              <a:solidFill>
                <a:prstClr val="black">
                  <a:tint val="75000"/>
                </a:prstClr>
              </a:solidFill>
            </a:endParaRPr>
          </a:p>
        </p:txBody>
      </p:sp>
      <p:sp>
        <p:nvSpPr>
          <p:cNvPr id="1049017" name="灯片编号占位符 3"/>
          <p:cNvSpPr>
            <a:spLocks noGrp="1"/>
          </p:cNvSpPr>
          <p:nvPr>
            <p:ph type="sldNum" sz="quarter" idx="12"/>
          </p:nvPr>
        </p:nvSpPr>
        <p:spPr/>
        <p:txBody>
          <a:bodyPr/>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11" name=""/>
        <p:cNvGrpSpPr/>
        <p:nvPr/>
      </p:nvGrpSpPr>
      <p:grpSpPr>
        <a:xfrm>
          <a:off x="0" y="0"/>
          <a:ext cx="0" cy="0"/>
          <a:chOff x="0" y="0"/>
          <a:chExt cx="0" cy="0"/>
        </a:xfrm>
      </p:grpSpPr>
      <p:sp>
        <p:nvSpPr>
          <p:cNvPr id="1048976"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1048977"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978"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1048979" name="日期占位符 4"/>
          <p:cNvSpPr>
            <a:spLocks noGrp="1"/>
          </p:cNvSpPr>
          <p:nvPr>
            <p:ph type="dt" sz="half" idx="10"/>
          </p:nvPr>
        </p:nvSpPr>
        <p:spPr/>
        <p:txBody>
          <a:bodyPr/>
          <a:p>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1048980" name="页脚占位符 5"/>
          <p:cNvSpPr>
            <a:spLocks noGrp="1"/>
          </p:cNvSpPr>
          <p:nvPr>
            <p:ph type="ftr" sz="quarter" idx="11"/>
          </p:nvPr>
        </p:nvSpPr>
        <p:spPr/>
        <p:txBody>
          <a:bodyPr/>
          <a:p>
            <a:endParaRPr lang="zh-CN" altLang="en-US">
              <a:solidFill>
                <a:prstClr val="black">
                  <a:tint val="75000"/>
                </a:prstClr>
              </a:solidFill>
            </a:endParaRPr>
          </a:p>
        </p:txBody>
      </p:sp>
      <p:sp>
        <p:nvSpPr>
          <p:cNvPr id="1048981" name="灯片编号占位符 6"/>
          <p:cNvSpPr>
            <a:spLocks noGrp="1"/>
          </p:cNvSpPr>
          <p:nvPr>
            <p:ph type="sldNum" sz="quarter" idx="12"/>
          </p:nvPr>
        </p:nvSpPr>
        <p:spPr/>
        <p:txBody>
          <a:bodyPr/>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50" name=""/>
        <p:cNvGrpSpPr/>
        <p:nvPr/>
      </p:nvGrpSpPr>
      <p:grpSpPr>
        <a:xfrm>
          <a:off x="0" y="0"/>
          <a:ext cx="0" cy="0"/>
          <a:chOff x="0" y="0"/>
          <a:chExt cx="0" cy="0"/>
        </a:xfrm>
      </p:grpSpPr>
      <p:sp>
        <p:nvSpPr>
          <p:cNvPr id="1048645" name="矩形 6"/>
          <p:cNvSpPr/>
          <p:nvPr userDrawn="1"/>
        </p:nvSpPr>
        <p:spPr>
          <a:xfrm>
            <a:off x="0" y="546100"/>
            <a:ext cx="9144000" cy="4597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16" name=""/>
        <p:cNvGrpSpPr/>
        <p:nvPr/>
      </p:nvGrpSpPr>
      <p:grpSpPr>
        <a:xfrm>
          <a:off x="0" y="0"/>
          <a:ext cx="0" cy="0"/>
          <a:chOff x="0" y="0"/>
          <a:chExt cx="0" cy="0"/>
        </a:xfrm>
      </p:grpSpPr>
      <p:sp>
        <p:nvSpPr>
          <p:cNvPr id="1049004"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1049005"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1049006"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1049007" name="日期占位符 4"/>
          <p:cNvSpPr>
            <a:spLocks noGrp="1"/>
          </p:cNvSpPr>
          <p:nvPr>
            <p:ph type="dt" sz="half" idx="10"/>
          </p:nvPr>
        </p:nvSpPr>
        <p:spPr/>
        <p:txBody>
          <a:bodyPr/>
          <a:p>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1049008" name="页脚占位符 5"/>
          <p:cNvSpPr>
            <a:spLocks noGrp="1"/>
          </p:cNvSpPr>
          <p:nvPr>
            <p:ph type="ftr" sz="quarter" idx="11"/>
          </p:nvPr>
        </p:nvSpPr>
        <p:spPr/>
        <p:txBody>
          <a:bodyPr/>
          <a:p>
            <a:endParaRPr lang="zh-CN" altLang="en-US">
              <a:solidFill>
                <a:prstClr val="black">
                  <a:tint val="75000"/>
                </a:prstClr>
              </a:solidFill>
            </a:endParaRPr>
          </a:p>
        </p:txBody>
      </p:sp>
      <p:sp>
        <p:nvSpPr>
          <p:cNvPr id="1049009" name="灯片编号占位符 6"/>
          <p:cNvSpPr>
            <a:spLocks noGrp="1"/>
          </p:cNvSpPr>
          <p:nvPr>
            <p:ph type="sldNum" sz="quarter" idx="12"/>
          </p:nvPr>
        </p:nvSpPr>
        <p:spPr/>
        <p:txBody>
          <a:bodyPr/>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15" name=""/>
        <p:cNvGrpSpPr/>
        <p:nvPr/>
      </p:nvGrpSpPr>
      <p:grpSpPr>
        <a:xfrm>
          <a:off x="0" y="0"/>
          <a:ext cx="0" cy="0"/>
          <a:chOff x="0" y="0"/>
          <a:chExt cx="0" cy="0"/>
        </a:xfrm>
      </p:grpSpPr>
      <p:sp>
        <p:nvSpPr>
          <p:cNvPr id="1048999" name="标题 1"/>
          <p:cNvSpPr>
            <a:spLocks noGrp="1"/>
          </p:cNvSpPr>
          <p:nvPr>
            <p:ph type="title"/>
          </p:nvPr>
        </p:nvSpPr>
        <p:spPr/>
        <p:txBody>
          <a:bodyPr/>
          <a:p>
            <a:r>
              <a:rPr lang="zh-CN" altLang="en-US" smtClean="0"/>
              <a:t>单击此处编辑母版标题样式</a:t>
            </a:r>
            <a:endParaRPr lang="zh-CN" altLang="en-US"/>
          </a:p>
        </p:txBody>
      </p:sp>
      <p:sp>
        <p:nvSpPr>
          <p:cNvPr id="1049000" name="竖排文字占位符 2"/>
          <p:cNvSpPr>
            <a:spLocks noGrp="1"/>
          </p:cNvSpPr>
          <p:nvPr>
            <p:ph type="body" orient="vert" idx="1"/>
          </p:nvPr>
        </p:nvSpPr>
        <p:spPr/>
        <p:txBody>
          <a:bodyPr vert="eaVert"/>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9001" name="日期占位符 3"/>
          <p:cNvSpPr>
            <a:spLocks noGrp="1"/>
          </p:cNvSpPr>
          <p:nvPr>
            <p:ph type="dt" sz="half" idx="10"/>
          </p:nvPr>
        </p:nvSpPr>
        <p:spPr/>
        <p:txBody>
          <a:bodyPr/>
          <a:p>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1049002" name="页脚占位符 4"/>
          <p:cNvSpPr>
            <a:spLocks noGrp="1"/>
          </p:cNvSpPr>
          <p:nvPr>
            <p:ph type="ftr" sz="quarter" idx="11"/>
          </p:nvPr>
        </p:nvSpPr>
        <p:spPr/>
        <p:txBody>
          <a:bodyPr/>
          <a:p>
            <a:endParaRPr lang="zh-CN" altLang="en-US">
              <a:solidFill>
                <a:prstClr val="black">
                  <a:tint val="75000"/>
                </a:prstClr>
              </a:solidFill>
            </a:endParaRPr>
          </a:p>
        </p:txBody>
      </p:sp>
      <p:sp>
        <p:nvSpPr>
          <p:cNvPr id="1049003" name="灯片编号占位符 5"/>
          <p:cNvSpPr>
            <a:spLocks noGrp="1"/>
          </p:cNvSpPr>
          <p:nvPr>
            <p:ph type="sldNum" sz="quarter" idx="12"/>
          </p:nvPr>
        </p:nvSpPr>
        <p:spPr/>
        <p:txBody>
          <a:bodyPr/>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20" name=""/>
        <p:cNvGrpSpPr/>
        <p:nvPr/>
      </p:nvGrpSpPr>
      <p:grpSpPr>
        <a:xfrm>
          <a:off x="0" y="0"/>
          <a:ext cx="0" cy="0"/>
          <a:chOff x="0" y="0"/>
          <a:chExt cx="0" cy="0"/>
        </a:xfrm>
      </p:grpSpPr>
      <p:sp>
        <p:nvSpPr>
          <p:cNvPr id="1049023" name="竖排标题 1"/>
          <p:cNvSpPr>
            <a:spLocks noGrp="1"/>
          </p:cNvSpPr>
          <p:nvPr>
            <p:ph type="title" orient="vert"/>
          </p:nvPr>
        </p:nvSpPr>
        <p:spPr>
          <a:xfrm>
            <a:off x="6629400" y="205979"/>
            <a:ext cx="2057400" cy="4388644"/>
          </a:xfrm>
        </p:spPr>
        <p:txBody>
          <a:bodyPr vert="eaVert"/>
          <a:p>
            <a:r>
              <a:rPr lang="zh-CN" altLang="en-US" smtClean="0"/>
              <a:t>单击此处编辑母版标题样式</a:t>
            </a:r>
            <a:endParaRPr lang="zh-CN" altLang="en-US"/>
          </a:p>
        </p:txBody>
      </p:sp>
      <p:sp>
        <p:nvSpPr>
          <p:cNvPr id="1049024" name="竖排文字占位符 2"/>
          <p:cNvSpPr>
            <a:spLocks noGrp="1"/>
          </p:cNvSpPr>
          <p:nvPr>
            <p:ph type="body" orient="vert" idx="1"/>
          </p:nvPr>
        </p:nvSpPr>
        <p:spPr>
          <a:xfrm>
            <a:off x="457200" y="205979"/>
            <a:ext cx="6019800" cy="4388644"/>
          </a:xfrm>
        </p:spPr>
        <p:txBody>
          <a:bodyPr vert="eaVert"/>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9025" name="日期占位符 3"/>
          <p:cNvSpPr>
            <a:spLocks noGrp="1"/>
          </p:cNvSpPr>
          <p:nvPr>
            <p:ph type="dt" sz="half" idx="10"/>
          </p:nvPr>
        </p:nvSpPr>
        <p:spPr/>
        <p:txBody>
          <a:bodyPr/>
          <a:p>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1049026" name="页脚占位符 4"/>
          <p:cNvSpPr>
            <a:spLocks noGrp="1"/>
          </p:cNvSpPr>
          <p:nvPr>
            <p:ph type="ftr" sz="quarter" idx="11"/>
          </p:nvPr>
        </p:nvSpPr>
        <p:spPr/>
        <p:txBody>
          <a:bodyPr/>
          <a:p>
            <a:endParaRPr lang="zh-CN" altLang="en-US">
              <a:solidFill>
                <a:prstClr val="black">
                  <a:tint val="75000"/>
                </a:prstClr>
              </a:solidFill>
            </a:endParaRPr>
          </a:p>
        </p:txBody>
      </p:sp>
      <p:sp>
        <p:nvSpPr>
          <p:cNvPr id="1049027" name="灯片编号占位符 5"/>
          <p:cNvSpPr>
            <a:spLocks noGrp="1"/>
          </p:cNvSpPr>
          <p:nvPr>
            <p:ph type="sldNum" sz="quarter" idx="12"/>
          </p:nvPr>
        </p:nvSpPr>
        <p:spPr/>
        <p:txBody>
          <a:bodyPr/>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95" name=""/>
        <p:cNvGrpSpPr/>
        <p:nvPr/>
      </p:nvGrpSpPr>
      <p:grpSpPr>
        <a:xfrm>
          <a:off x="0" y="0"/>
          <a:ext cx="0" cy="0"/>
          <a:chOff x="0" y="0"/>
          <a:chExt cx="0" cy="0"/>
        </a:xfrm>
      </p:grpSpPr>
      <p:sp>
        <p:nvSpPr>
          <p:cNvPr id="1048949" name="Title 1"/>
          <p:cNvSpPr>
            <a:spLocks noGrp="1"/>
          </p:cNvSpPr>
          <p:nvPr>
            <p:ph type="title"/>
          </p:nvPr>
        </p:nvSpPr>
        <p:spPr>
          <a:xfrm>
            <a:off x="623888" y="1282304"/>
            <a:ext cx="7886700" cy="2139553"/>
          </a:xfrm>
          <a:prstGeom prst="rect">
            <a:avLst/>
          </a:prstGeom>
        </p:spPr>
        <p:txBody>
          <a:bodyPr anchor="b"/>
          <a:lstStyle>
            <a:lvl1pPr>
              <a:defRPr sz="4500"/>
            </a:lvl1pPr>
          </a:lstStyle>
          <a:p>
            <a:r>
              <a:rPr lang="zh-CN" altLang="en-US" smtClean="0"/>
              <a:t>单击此处编辑母版标题样式</a:t>
            </a:r>
            <a:endParaRPr lang="en-US" dirty="0"/>
          </a:p>
        </p:txBody>
      </p:sp>
      <p:sp>
        <p:nvSpPr>
          <p:cNvPr id="1048950" name="Text Placeholder 2"/>
          <p:cNvSpPr>
            <a:spLocks noGrp="1"/>
          </p:cNvSpPr>
          <p:nvPr>
            <p:ph type="body" idx="1"/>
          </p:nvPr>
        </p:nvSpPr>
        <p:spPr>
          <a:xfrm>
            <a:off x="623888" y="3442098"/>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1048951" name="Date Placeholder 3"/>
          <p:cNvSpPr>
            <a:spLocks noGrp="1"/>
          </p:cNvSpPr>
          <p:nvPr>
            <p:ph type="dt" sz="half" idx="10"/>
          </p:nvPr>
        </p:nvSpPr>
        <p:spPr>
          <a:xfrm>
            <a:off x="628650" y="4767263"/>
            <a:ext cx="2057400" cy="273844"/>
          </a:xfrm>
          <a:prstGeom prst="rect">
            <a:avLst/>
          </a:prstGeom>
        </p:spPr>
        <p:txBody>
          <a:bodyPr/>
          <a:p>
            <a:fld id="{229B962F-E2F2-4657-A96B-4F30E87E9AFA}" type="datetimeFigureOut">
              <a:rPr lang="zh-CN" altLang="en-US" smtClean="0"/>
            </a:fld>
            <a:endParaRPr lang="zh-CN" altLang="en-US"/>
          </a:p>
        </p:txBody>
      </p:sp>
      <p:sp>
        <p:nvSpPr>
          <p:cNvPr id="1048952" name="Footer Placeholder 4"/>
          <p:cNvSpPr>
            <a:spLocks noGrp="1"/>
          </p:cNvSpPr>
          <p:nvPr>
            <p:ph type="ftr" sz="quarter" idx="11"/>
          </p:nvPr>
        </p:nvSpPr>
        <p:spPr>
          <a:xfrm>
            <a:off x="3028950" y="4767263"/>
            <a:ext cx="3086100" cy="273844"/>
          </a:xfrm>
          <a:prstGeom prst="rect">
            <a:avLst/>
          </a:prstGeom>
        </p:spPr>
        <p:txBody>
          <a:bodyPr/>
          <a:p>
            <a:endParaRPr lang="zh-CN" altLang="en-US"/>
          </a:p>
        </p:txBody>
      </p:sp>
      <p:sp>
        <p:nvSpPr>
          <p:cNvPr id="1048953" name="Slide Number Placeholder 5"/>
          <p:cNvSpPr>
            <a:spLocks noGrp="1"/>
          </p:cNvSpPr>
          <p:nvPr>
            <p:ph type="sldNum" sz="quarter" idx="12"/>
          </p:nvPr>
        </p:nvSpPr>
        <p:spPr>
          <a:xfrm>
            <a:off x="6457950" y="4767263"/>
            <a:ext cx="2057400" cy="273844"/>
          </a:xfrm>
          <a:prstGeom prst="rect">
            <a:avLst/>
          </a:prstGeom>
        </p:spPr>
        <p:txBody>
          <a:bodyPr/>
          <a:p>
            <a:fld id="{26CBB0BF-03CB-4D00-B4BB-03F7EED1F63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90" name=""/>
        <p:cNvGrpSpPr/>
        <p:nvPr/>
      </p:nvGrpSpPr>
      <p:grpSpPr>
        <a:xfrm>
          <a:off x="0" y="0"/>
          <a:ext cx="0" cy="0"/>
          <a:chOff x="0" y="0"/>
          <a:chExt cx="0" cy="0"/>
        </a:xfrm>
      </p:grpSpPr>
      <p:sp>
        <p:nvSpPr>
          <p:cNvPr id="1048921" name="Title 1"/>
          <p:cNvSpPr>
            <a:spLocks noGrp="1"/>
          </p:cNvSpPr>
          <p:nvPr>
            <p:ph type="title"/>
          </p:nvPr>
        </p:nvSpPr>
        <p:spPr>
          <a:xfrm>
            <a:off x="628650" y="273844"/>
            <a:ext cx="7886700" cy="994172"/>
          </a:xfrm>
          <a:prstGeom prst="rect">
            <a:avLst/>
          </a:prstGeom>
        </p:spPr>
        <p:txBody>
          <a:bodyPr/>
          <a:p>
            <a:r>
              <a:rPr lang="zh-CN" altLang="en-US" smtClean="0"/>
              <a:t>单击此处编辑母版标题样式</a:t>
            </a:r>
            <a:endParaRPr lang="en-US" dirty="0"/>
          </a:p>
        </p:txBody>
      </p:sp>
      <p:sp>
        <p:nvSpPr>
          <p:cNvPr id="1048922" name="Content Placeholder 2"/>
          <p:cNvSpPr>
            <a:spLocks noGrp="1"/>
          </p:cNvSpPr>
          <p:nvPr>
            <p:ph sz="half" idx="1"/>
          </p:nvPr>
        </p:nvSpPr>
        <p:spPr>
          <a:xfrm>
            <a:off x="628650" y="1369219"/>
            <a:ext cx="3886200" cy="3263504"/>
          </a:xfrm>
          <a:prstGeom prst="rect">
            <a:avLst/>
          </a:prstGeom>
        </p:spPr>
        <p:txBody>
          <a:bodyPr/>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1048923" name="Content Placeholder 3"/>
          <p:cNvSpPr>
            <a:spLocks noGrp="1"/>
          </p:cNvSpPr>
          <p:nvPr>
            <p:ph sz="half" idx="2"/>
          </p:nvPr>
        </p:nvSpPr>
        <p:spPr>
          <a:xfrm>
            <a:off x="4629150" y="1369219"/>
            <a:ext cx="3886200" cy="3263504"/>
          </a:xfrm>
          <a:prstGeom prst="rect">
            <a:avLst/>
          </a:prstGeom>
        </p:spPr>
        <p:txBody>
          <a:bodyPr/>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1048924" name="Date Placeholder 4"/>
          <p:cNvSpPr>
            <a:spLocks noGrp="1"/>
          </p:cNvSpPr>
          <p:nvPr>
            <p:ph type="dt" sz="half" idx="10"/>
          </p:nvPr>
        </p:nvSpPr>
        <p:spPr>
          <a:xfrm>
            <a:off x="628650" y="4767263"/>
            <a:ext cx="2057400" cy="273844"/>
          </a:xfrm>
          <a:prstGeom prst="rect">
            <a:avLst/>
          </a:prstGeom>
        </p:spPr>
        <p:txBody>
          <a:bodyPr/>
          <a:p>
            <a:fld id="{229B962F-E2F2-4657-A96B-4F30E87E9AFA}" type="datetimeFigureOut">
              <a:rPr lang="zh-CN" altLang="en-US" smtClean="0"/>
            </a:fld>
            <a:endParaRPr lang="zh-CN" altLang="en-US"/>
          </a:p>
        </p:txBody>
      </p:sp>
      <p:sp>
        <p:nvSpPr>
          <p:cNvPr id="1048925" name="Footer Placeholder 5"/>
          <p:cNvSpPr>
            <a:spLocks noGrp="1"/>
          </p:cNvSpPr>
          <p:nvPr>
            <p:ph type="ftr" sz="quarter" idx="11"/>
          </p:nvPr>
        </p:nvSpPr>
        <p:spPr>
          <a:xfrm>
            <a:off x="3028950" y="4767263"/>
            <a:ext cx="3086100" cy="273844"/>
          </a:xfrm>
          <a:prstGeom prst="rect">
            <a:avLst/>
          </a:prstGeom>
        </p:spPr>
        <p:txBody>
          <a:bodyPr/>
          <a:p>
            <a:endParaRPr lang="zh-CN" altLang="en-US"/>
          </a:p>
        </p:txBody>
      </p:sp>
      <p:sp>
        <p:nvSpPr>
          <p:cNvPr id="1048926" name="Slide Number Placeholder 6"/>
          <p:cNvSpPr>
            <a:spLocks noGrp="1"/>
          </p:cNvSpPr>
          <p:nvPr>
            <p:ph type="sldNum" sz="quarter" idx="12"/>
          </p:nvPr>
        </p:nvSpPr>
        <p:spPr>
          <a:xfrm>
            <a:off x="6457950" y="4767263"/>
            <a:ext cx="2057400" cy="273844"/>
          </a:xfrm>
          <a:prstGeom prst="rect">
            <a:avLst/>
          </a:prstGeom>
        </p:spPr>
        <p:txBody>
          <a:bodyPr/>
          <a:p>
            <a:fld id="{26CBB0BF-03CB-4D00-B4BB-03F7EED1F63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91" name=""/>
        <p:cNvGrpSpPr/>
        <p:nvPr/>
      </p:nvGrpSpPr>
      <p:grpSpPr>
        <a:xfrm>
          <a:off x="0" y="0"/>
          <a:ext cx="0" cy="0"/>
          <a:chOff x="0" y="0"/>
          <a:chExt cx="0" cy="0"/>
        </a:xfrm>
      </p:grpSpPr>
      <p:sp>
        <p:nvSpPr>
          <p:cNvPr id="1048927" name="Title 1"/>
          <p:cNvSpPr>
            <a:spLocks noGrp="1"/>
          </p:cNvSpPr>
          <p:nvPr>
            <p:ph type="title"/>
          </p:nvPr>
        </p:nvSpPr>
        <p:spPr>
          <a:xfrm>
            <a:off x="629841" y="273844"/>
            <a:ext cx="7886700" cy="994172"/>
          </a:xfrm>
          <a:prstGeom prst="rect">
            <a:avLst/>
          </a:prstGeom>
        </p:spPr>
        <p:txBody>
          <a:bodyPr/>
          <a:p>
            <a:r>
              <a:rPr lang="zh-CN" altLang="en-US" smtClean="0"/>
              <a:t>单击此处编辑母版标题样式</a:t>
            </a:r>
            <a:endParaRPr lang="en-US" dirty="0"/>
          </a:p>
        </p:txBody>
      </p:sp>
      <p:sp>
        <p:nvSpPr>
          <p:cNvPr id="1048928" name="Text Placeholder 2"/>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1048929" name="Content Placeholder 3"/>
          <p:cNvSpPr>
            <a:spLocks noGrp="1"/>
          </p:cNvSpPr>
          <p:nvPr>
            <p:ph sz="half" idx="2"/>
          </p:nvPr>
        </p:nvSpPr>
        <p:spPr>
          <a:xfrm>
            <a:off x="629842" y="1878806"/>
            <a:ext cx="3868340" cy="2763441"/>
          </a:xfrm>
          <a:prstGeom prst="rect">
            <a:avLst/>
          </a:prstGeom>
        </p:spPr>
        <p:txBody>
          <a:bodyPr/>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1048930" name="Text Placeholder 4"/>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1048931" name="Content Placeholder 5"/>
          <p:cNvSpPr>
            <a:spLocks noGrp="1"/>
          </p:cNvSpPr>
          <p:nvPr>
            <p:ph sz="quarter" idx="4"/>
          </p:nvPr>
        </p:nvSpPr>
        <p:spPr>
          <a:xfrm>
            <a:off x="4629150" y="1878806"/>
            <a:ext cx="3887391" cy="2763441"/>
          </a:xfrm>
          <a:prstGeom prst="rect">
            <a:avLst/>
          </a:prstGeom>
        </p:spPr>
        <p:txBody>
          <a:bodyPr/>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1048932" name="Date Placeholder 6"/>
          <p:cNvSpPr>
            <a:spLocks noGrp="1"/>
          </p:cNvSpPr>
          <p:nvPr>
            <p:ph type="dt" sz="half" idx="10"/>
          </p:nvPr>
        </p:nvSpPr>
        <p:spPr>
          <a:xfrm>
            <a:off x="628650" y="4767263"/>
            <a:ext cx="2057400" cy="273844"/>
          </a:xfrm>
          <a:prstGeom prst="rect">
            <a:avLst/>
          </a:prstGeom>
        </p:spPr>
        <p:txBody>
          <a:bodyPr/>
          <a:p>
            <a:fld id="{229B962F-E2F2-4657-A96B-4F30E87E9AFA}" type="datetimeFigureOut">
              <a:rPr lang="zh-CN" altLang="en-US" smtClean="0"/>
            </a:fld>
            <a:endParaRPr lang="zh-CN" altLang="en-US"/>
          </a:p>
        </p:txBody>
      </p:sp>
      <p:sp>
        <p:nvSpPr>
          <p:cNvPr id="1048933" name="Footer Placeholder 7"/>
          <p:cNvSpPr>
            <a:spLocks noGrp="1"/>
          </p:cNvSpPr>
          <p:nvPr>
            <p:ph type="ftr" sz="quarter" idx="11"/>
          </p:nvPr>
        </p:nvSpPr>
        <p:spPr>
          <a:xfrm>
            <a:off x="3028950" y="4767263"/>
            <a:ext cx="3086100" cy="273844"/>
          </a:xfrm>
          <a:prstGeom prst="rect">
            <a:avLst/>
          </a:prstGeom>
        </p:spPr>
        <p:txBody>
          <a:bodyPr/>
          <a:p>
            <a:endParaRPr lang="zh-CN" altLang="en-US"/>
          </a:p>
        </p:txBody>
      </p:sp>
      <p:sp>
        <p:nvSpPr>
          <p:cNvPr id="1048934" name="Slide Number Placeholder 8"/>
          <p:cNvSpPr>
            <a:spLocks noGrp="1"/>
          </p:cNvSpPr>
          <p:nvPr>
            <p:ph type="sldNum" sz="quarter" idx="12"/>
          </p:nvPr>
        </p:nvSpPr>
        <p:spPr>
          <a:xfrm>
            <a:off x="6457950" y="4767263"/>
            <a:ext cx="2057400" cy="273844"/>
          </a:xfrm>
          <a:prstGeom prst="rect">
            <a:avLst/>
          </a:prstGeom>
        </p:spPr>
        <p:txBody>
          <a:bodyPr/>
          <a:p>
            <a:fld id="{26CBB0BF-03CB-4D00-B4BB-03F7EED1F63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38" name=""/>
        <p:cNvGrpSpPr/>
        <p:nvPr/>
      </p:nvGrpSpPr>
      <p:grpSpPr>
        <a:xfrm>
          <a:off x="0" y="0"/>
          <a:ext cx="0" cy="0"/>
          <a:chOff x="0" y="0"/>
          <a:chExt cx="0" cy="0"/>
        </a:xfrm>
      </p:grpSpPr>
      <p:sp>
        <p:nvSpPr>
          <p:cNvPr id="1048584" name="Title 1"/>
          <p:cNvSpPr>
            <a:spLocks noGrp="1"/>
          </p:cNvSpPr>
          <p:nvPr>
            <p:ph type="title"/>
          </p:nvPr>
        </p:nvSpPr>
        <p:spPr>
          <a:xfrm>
            <a:off x="628650" y="273844"/>
            <a:ext cx="7886700" cy="994172"/>
          </a:xfrm>
          <a:prstGeom prst="rect">
            <a:avLst/>
          </a:prstGeom>
        </p:spPr>
        <p:txBody>
          <a:bodyPr/>
          <a:p>
            <a:r>
              <a:rPr lang="zh-CN" altLang="en-US" smtClean="0"/>
              <a:t>单击此处编辑母版标题样式</a:t>
            </a:r>
            <a:endParaRPr lang="en-US" dirty="0"/>
          </a:p>
        </p:txBody>
      </p:sp>
      <p:sp>
        <p:nvSpPr>
          <p:cNvPr id="1048585" name="Date Placeholder 2"/>
          <p:cNvSpPr>
            <a:spLocks noGrp="1"/>
          </p:cNvSpPr>
          <p:nvPr>
            <p:ph type="dt" sz="half" idx="10"/>
          </p:nvPr>
        </p:nvSpPr>
        <p:spPr>
          <a:xfrm>
            <a:off x="628650" y="4767263"/>
            <a:ext cx="2057400" cy="273844"/>
          </a:xfrm>
          <a:prstGeom prst="rect">
            <a:avLst/>
          </a:prstGeom>
        </p:spPr>
        <p:txBody>
          <a:bodyPr/>
          <a:p>
            <a:fld id="{229B962F-E2F2-4657-A96B-4F30E87E9AFA}" type="datetimeFigureOut">
              <a:rPr lang="zh-CN" altLang="en-US" smtClean="0"/>
            </a:fld>
            <a:endParaRPr lang="zh-CN" altLang="en-US"/>
          </a:p>
        </p:txBody>
      </p:sp>
      <p:sp>
        <p:nvSpPr>
          <p:cNvPr id="1048586" name="Footer Placeholder 3"/>
          <p:cNvSpPr>
            <a:spLocks noGrp="1"/>
          </p:cNvSpPr>
          <p:nvPr>
            <p:ph type="ftr" sz="quarter" idx="11"/>
          </p:nvPr>
        </p:nvSpPr>
        <p:spPr>
          <a:xfrm>
            <a:off x="3028950" y="4767263"/>
            <a:ext cx="3086100" cy="273844"/>
          </a:xfrm>
          <a:prstGeom prst="rect">
            <a:avLst/>
          </a:prstGeom>
        </p:spPr>
        <p:txBody>
          <a:bodyPr/>
          <a:p>
            <a:endParaRPr lang="zh-CN" altLang="en-US"/>
          </a:p>
        </p:txBody>
      </p:sp>
      <p:sp>
        <p:nvSpPr>
          <p:cNvPr id="1048587" name="Slide Number Placeholder 4"/>
          <p:cNvSpPr>
            <a:spLocks noGrp="1"/>
          </p:cNvSpPr>
          <p:nvPr>
            <p:ph type="sldNum" sz="quarter" idx="12"/>
          </p:nvPr>
        </p:nvSpPr>
        <p:spPr>
          <a:xfrm>
            <a:off x="6457950" y="4767263"/>
            <a:ext cx="2057400" cy="273844"/>
          </a:xfrm>
          <a:prstGeom prst="rect">
            <a:avLst/>
          </a:prstGeom>
        </p:spPr>
        <p:txBody>
          <a:bodyPr/>
          <a:p>
            <a:fld id="{26CBB0BF-03CB-4D00-B4BB-03F7EED1F63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93" name=""/>
        <p:cNvGrpSpPr/>
        <p:nvPr/>
      </p:nvGrpSpPr>
      <p:grpSpPr>
        <a:xfrm>
          <a:off x="0" y="0"/>
          <a:ext cx="0" cy="0"/>
          <a:chOff x="0" y="0"/>
          <a:chExt cx="0" cy="0"/>
        </a:xfrm>
      </p:grpSpPr>
      <p:sp>
        <p:nvSpPr>
          <p:cNvPr id="1048940" name="Date Placeholder 1"/>
          <p:cNvSpPr>
            <a:spLocks noGrp="1"/>
          </p:cNvSpPr>
          <p:nvPr>
            <p:ph type="dt" sz="half" idx="10"/>
          </p:nvPr>
        </p:nvSpPr>
        <p:spPr>
          <a:xfrm>
            <a:off x="628650" y="4767263"/>
            <a:ext cx="2057400" cy="273844"/>
          </a:xfrm>
          <a:prstGeom prst="rect">
            <a:avLst/>
          </a:prstGeom>
        </p:spPr>
        <p:txBody>
          <a:bodyPr/>
          <a:p>
            <a:fld id="{229B962F-E2F2-4657-A96B-4F30E87E9AFA}" type="datetimeFigureOut">
              <a:rPr lang="zh-CN" altLang="en-US" smtClean="0"/>
            </a:fld>
            <a:endParaRPr lang="zh-CN" altLang="en-US"/>
          </a:p>
        </p:txBody>
      </p:sp>
      <p:sp>
        <p:nvSpPr>
          <p:cNvPr id="1048941" name="Footer Placeholder 2"/>
          <p:cNvSpPr>
            <a:spLocks noGrp="1"/>
          </p:cNvSpPr>
          <p:nvPr>
            <p:ph type="ftr" sz="quarter" idx="11"/>
          </p:nvPr>
        </p:nvSpPr>
        <p:spPr>
          <a:xfrm>
            <a:off x="3028950" y="4767263"/>
            <a:ext cx="3086100" cy="273844"/>
          </a:xfrm>
          <a:prstGeom prst="rect">
            <a:avLst/>
          </a:prstGeom>
        </p:spPr>
        <p:txBody>
          <a:bodyPr/>
          <a:p>
            <a:endParaRPr lang="zh-CN" altLang="en-US"/>
          </a:p>
        </p:txBody>
      </p:sp>
      <p:sp>
        <p:nvSpPr>
          <p:cNvPr id="1048942" name="Slide Number Placeholder 3"/>
          <p:cNvSpPr>
            <a:spLocks noGrp="1"/>
          </p:cNvSpPr>
          <p:nvPr>
            <p:ph type="sldNum" sz="quarter" idx="12"/>
          </p:nvPr>
        </p:nvSpPr>
        <p:spPr>
          <a:xfrm>
            <a:off x="6457950" y="4767263"/>
            <a:ext cx="2057400" cy="273844"/>
          </a:xfrm>
          <a:prstGeom prst="rect">
            <a:avLst/>
          </a:prstGeom>
        </p:spPr>
        <p:txBody>
          <a:bodyPr/>
          <a:p>
            <a:fld id="{26CBB0BF-03CB-4D00-B4BB-03F7EED1F63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97" name=""/>
        <p:cNvGrpSpPr/>
        <p:nvPr/>
      </p:nvGrpSpPr>
      <p:grpSpPr>
        <a:xfrm>
          <a:off x="0" y="0"/>
          <a:ext cx="0" cy="0"/>
          <a:chOff x="0" y="0"/>
          <a:chExt cx="0" cy="0"/>
        </a:xfrm>
      </p:grpSpPr>
      <p:sp>
        <p:nvSpPr>
          <p:cNvPr id="1048959" name="Title 1"/>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smtClean="0"/>
              <a:t>单击此处编辑母版标题样式</a:t>
            </a:r>
            <a:endParaRPr lang="en-US" dirty="0"/>
          </a:p>
        </p:txBody>
      </p:sp>
      <p:sp>
        <p:nvSpPr>
          <p:cNvPr id="1048960" name="Content Placeholder 2"/>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1048961"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1048962" name="Date Placeholder 4"/>
          <p:cNvSpPr>
            <a:spLocks noGrp="1"/>
          </p:cNvSpPr>
          <p:nvPr>
            <p:ph type="dt" sz="half" idx="10"/>
          </p:nvPr>
        </p:nvSpPr>
        <p:spPr>
          <a:xfrm>
            <a:off x="628650" y="4767263"/>
            <a:ext cx="2057400" cy="273844"/>
          </a:xfrm>
          <a:prstGeom prst="rect">
            <a:avLst/>
          </a:prstGeom>
        </p:spPr>
        <p:txBody>
          <a:bodyPr/>
          <a:p>
            <a:fld id="{229B962F-E2F2-4657-A96B-4F30E87E9AFA}" type="datetimeFigureOut">
              <a:rPr lang="zh-CN" altLang="en-US" smtClean="0"/>
            </a:fld>
            <a:endParaRPr lang="zh-CN" altLang="en-US"/>
          </a:p>
        </p:txBody>
      </p:sp>
      <p:sp>
        <p:nvSpPr>
          <p:cNvPr id="1048963" name="Footer Placeholder 5"/>
          <p:cNvSpPr>
            <a:spLocks noGrp="1"/>
          </p:cNvSpPr>
          <p:nvPr>
            <p:ph type="ftr" sz="quarter" idx="11"/>
          </p:nvPr>
        </p:nvSpPr>
        <p:spPr>
          <a:xfrm>
            <a:off x="3028950" y="4767263"/>
            <a:ext cx="3086100" cy="273844"/>
          </a:xfrm>
          <a:prstGeom prst="rect">
            <a:avLst/>
          </a:prstGeom>
        </p:spPr>
        <p:txBody>
          <a:bodyPr/>
          <a:p>
            <a:endParaRPr lang="zh-CN" altLang="en-US"/>
          </a:p>
        </p:txBody>
      </p:sp>
      <p:sp>
        <p:nvSpPr>
          <p:cNvPr id="1048964" name="Slide Number Placeholder 6"/>
          <p:cNvSpPr>
            <a:spLocks noGrp="1"/>
          </p:cNvSpPr>
          <p:nvPr>
            <p:ph type="sldNum" sz="quarter" idx="12"/>
          </p:nvPr>
        </p:nvSpPr>
        <p:spPr>
          <a:xfrm>
            <a:off x="6457950" y="4767263"/>
            <a:ext cx="2057400" cy="273844"/>
          </a:xfrm>
          <a:prstGeom prst="rect">
            <a:avLst/>
          </a:prstGeom>
        </p:spPr>
        <p:txBody>
          <a:bodyPr/>
          <a:p>
            <a:fld id="{26CBB0BF-03CB-4D00-B4BB-03F7EED1F63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94" name=""/>
        <p:cNvGrpSpPr/>
        <p:nvPr/>
      </p:nvGrpSpPr>
      <p:grpSpPr>
        <a:xfrm>
          <a:off x="0" y="0"/>
          <a:ext cx="0" cy="0"/>
          <a:chOff x="0" y="0"/>
          <a:chExt cx="0" cy="0"/>
        </a:xfrm>
      </p:grpSpPr>
      <p:sp>
        <p:nvSpPr>
          <p:cNvPr id="1048943" name="Title 1"/>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smtClean="0"/>
              <a:t>单击此处编辑母版标题样式</a:t>
            </a:r>
            <a:endParaRPr lang="en-US" dirty="0"/>
          </a:p>
        </p:txBody>
      </p:sp>
      <p:sp>
        <p:nvSpPr>
          <p:cNvPr id="1048944" name="Picture Placeholder 2"/>
          <p:cNvSpPr>
            <a:spLocks noGrp="1" noChangeAspect="1"/>
          </p:cNvSpPr>
          <p:nvPr>
            <p:ph type="pic" idx="1"/>
          </p:nvPr>
        </p:nvSpPr>
        <p:spPr>
          <a:xfrm>
            <a:off x="3887391" y="740569"/>
            <a:ext cx="4629150" cy="3655219"/>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1048945"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1048946" name="Date Placeholder 4"/>
          <p:cNvSpPr>
            <a:spLocks noGrp="1"/>
          </p:cNvSpPr>
          <p:nvPr>
            <p:ph type="dt" sz="half" idx="10"/>
          </p:nvPr>
        </p:nvSpPr>
        <p:spPr>
          <a:xfrm>
            <a:off x="628650" y="4767263"/>
            <a:ext cx="2057400" cy="273844"/>
          </a:xfrm>
          <a:prstGeom prst="rect">
            <a:avLst/>
          </a:prstGeom>
        </p:spPr>
        <p:txBody>
          <a:bodyPr/>
          <a:p>
            <a:fld id="{229B962F-E2F2-4657-A96B-4F30E87E9AFA}" type="datetimeFigureOut">
              <a:rPr lang="zh-CN" altLang="en-US" smtClean="0"/>
            </a:fld>
            <a:endParaRPr lang="zh-CN" altLang="en-US"/>
          </a:p>
        </p:txBody>
      </p:sp>
      <p:sp>
        <p:nvSpPr>
          <p:cNvPr id="1048947" name="Footer Placeholder 5"/>
          <p:cNvSpPr>
            <a:spLocks noGrp="1"/>
          </p:cNvSpPr>
          <p:nvPr>
            <p:ph type="ftr" sz="quarter" idx="11"/>
          </p:nvPr>
        </p:nvSpPr>
        <p:spPr>
          <a:xfrm>
            <a:off x="3028950" y="4767263"/>
            <a:ext cx="3086100" cy="273844"/>
          </a:xfrm>
          <a:prstGeom prst="rect">
            <a:avLst/>
          </a:prstGeom>
        </p:spPr>
        <p:txBody>
          <a:bodyPr/>
          <a:p>
            <a:endParaRPr lang="zh-CN" altLang="en-US"/>
          </a:p>
        </p:txBody>
      </p:sp>
      <p:sp>
        <p:nvSpPr>
          <p:cNvPr id="1048948" name="Slide Number Placeholder 6"/>
          <p:cNvSpPr>
            <a:spLocks noGrp="1"/>
          </p:cNvSpPr>
          <p:nvPr>
            <p:ph type="sldNum" sz="quarter" idx="12"/>
          </p:nvPr>
        </p:nvSpPr>
        <p:spPr>
          <a:xfrm>
            <a:off x="6457950" y="4767263"/>
            <a:ext cx="2057400" cy="273844"/>
          </a:xfrm>
          <a:prstGeom prst="rect">
            <a:avLst/>
          </a:prstGeom>
        </p:spPr>
        <p:txBody>
          <a:bodyPr/>
          <a:p>
            <a:fld id="{26CBB0BF-03CB-4D00-B4BB-03F7EED1F63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png"/><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3" name=""/>
        <p:cNvGrpSpPr/>
        <p:nvPr/>
      </p:nvGrpSpPr>
      <p:grpSpPr>
        <a:xfrm>
          <a:off x="0" y="0"/>
          <a:ext cx="0" cy="0"/>
          <a:chOff x="0" y="0"/>
          <a:chExt cx="0" cy="0"/>
        </a:xfrm>
      </p:grpSpPr>
      <p:pic>
        <p:nvPicPr>
          <p:cNvPr id="2097152" name="图片 6"/>
          <p:cNvPicPr>
            <a:picLocks noChangeAspect="1"/>
          </p:cNvPicPr>
          <p:nvPr userDrawn="1"/>
        </p:nvPicPr>
        <p:blipFill>
          <a:blip r:embed="rId12"/>
          <a:stretch>
            <a:fillRect/>
          </a:stretch>
        </p:blipFill>
        <p:spPr>
          <a:xfrm>
            <a:off x="0" y="828"/>
            <a:ext cx="9144000" cy="5141843"/>
          </a:xfrm>
          <a:prstGeom prst="rect">
            <a:avLst/>
          </a:prstGeom>
        </p:spPr>
      </p:pic>
      <p:pic>
        <p:nvPicPr>
          <p:cNvPr id="2097153" name="图片 7"/>
          <p:cNvPicPr>
            <a:picLocks noChangeAspect="1"/>
          </p:cNvPicPr>
          <p:nvPr userDrawn="1"/>
        </p:nvPicPr>
        <p:blipFill>
          <a:blip r:embed="rId13"/>
          <a:stretch>
            <a:fillRect/>
          </a:stretch>
        </p:blipFill>
        <p:spPr>
          <a:xfrm>
            <a:off x="0" y="2286"/>
            <a:ext cx="9144000" cy="513892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98" name=""/>
        <p:cNvGrpSpPr/>
        <p:nvPr/>
      </p:nvGrpSpPr>
      <p:grpSpPr>
        <a:xfrm>
          <a:off x="0" y="0"/>
          <a:ext cx="0" cy="0"/>
          <a:chOff x="0" y="0"/>
          <a:chExt cx="0" cy="0"/>
        </a:xfrm>
      </p:grpSpPr>
      <p:sp>
        <p:nvSpPr>
          <p:cNvPr id="1048965"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p>
            <a:r>
              <a:rPr lang="zh-CN" altLang="en-US" smtClean="0"/>
              <a:t>单击此处编辑母版标题样式</a:t>
            </a:r>
            <a:endParaRPr lang="zh-CN" altLang="en-US"/>
          </a:p>
        </p:txBody>
      </p:sp>
      <p:sp>
        <p:nvSpPr>
          <p:cNvPr id="1048966"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967"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1048968"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zh-CN" altLang="en-US">
              <a:solidFill>
                <a:prstClr val="black">
                  <a:tint val="75000"/>
                </a:prstClr>
              </a:solidFill>
            </a:endParaRPr>
          </a:p>
        </p:txBody>
      </p:sp>
      <p:sp>
        <p:nvSpPr>
          <p:cNvPr id="1048969"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png"/><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6.png"/><Relationship Id="rId1" Type="http://schemas.openxmlformats.org/officeDocument/2006/relationships/image" Target="../media/image15.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26" name=""/>
        <p:cNvGrpSpPr/>
        <p:nvPr/>
      </p:nvGrpSpPr>
      <p:grpSpPr>
        <a:xfrm>
          <a:off x="0" y="0"/>
          <a:ext cx="0" cy="0"/>
          <a:chOff x="0" y="0"/>
          <a:chExt cx="0" cy="0"/>
        </a:xfrm>
      </p:grpSpPr>
      <p:sp>
        <p:nvSpPr>
          <p:cNvPr id="1048581" name="文本框 5"/>
          <p:cNvSpPr txBox="1"/>
          <p:nvPr/>
        </p:nvSpPr>
        <p:spPr>
          <a:xfrm>
            <a:off x="2028190" y="2642235"/>
            <a:ext cx="2862580" cy="645160"/>
          </a:xfrm>
          <a:prstGeom prst="rect">
            <a:avLst/>
          </a:prstGeom>
          <a:noFill/>
        </p:spPr>
        <p:txBody>
          <a:bodyPr wrap="square" rtlCol="0">
            <a:spAutoFit/>
          </a:bodyPr>
          <a:p>
            <a:r>
              <a:rPr lang="zh-CN" altLang="en-US" sz="1800" dirty="0">
                <a:solidFill>
                  <a:schemeClr val="bg1"/>
                </a:solidFill>
                <a:latin typeface="幼圆" panose="02010509060101010101" charset="-122"/>
                <a:ea typeface="幼圆" panose="02010509060101010101" charset="-122"/>
              </a:rPr>
              <a:t>不是</a:t>
            </a:r>
            <a:r>
              <a:rPr lang="zh-CN" altLang="en-US" sz="1800" dirty="0">
                <a:solidFill>
                  <a:schemeClr val="bg1"/>
                </a:solidFill>
                <a:latin typeface="幼圆" panose="02010509060101010101" charset="-122"/>
                <a:ea typeface="幼圆" panose="02010509060101010101" charset="-122"/>
                <a:sym typeface="+mn-ea"/>
              </a:rPr>
              <a:t>怪物吃了人</a:t>
            </a:r>
            <a:endParaRPr lang="zh-CN" altLang="en-US" sz="1800" dirty="0">
              <a:solidFill>
                <a:schemeClr val="bg1"/>
              </a:solidFill>
              <a:latin typeface="幼圆" panose="02010509060101010101" charset="-122"/>
              <a:ea typeface="幼圆" panose="02010509060101010101" charset="-122"/>
            </a:endParaRPr>
          </a:p>
          <a:p>
            <a:r>
              <a:rPr lang="en-US" altLang="zh-CN" sz="1800" dirty="0">
                <a:solidFill>
                  <a:schemeClr val="bg1"/>
                </a:solidFill>
                <a:latin typeface="幼圆" panose="02010509060101010101" charset="-122"/>
                <a:ea typeface="幼圆" panose="02010509060101010101" charset="-122"/>
              </a:rPr>
              <a:t>    </a:t>
            </a:r>
            <a:r>
              <a:rPr lang="zh-CN" altLang="en-US" sz="1800" dirty="0">
                <a:solidFill>
                  <a:schemeClr val="bg1"/>
                </a:solidFill>
                <a:latin typeface="幼圆" panose="02010509060101010101" charset="-122"/>
                <a:ea typeface="幼圆" panose="02010509060101010101" charset="-122"/>
              </a:rPr>
              <a:t>而是</a:t>
            </a:r>
            <a:r>
              <a:rPr lang="zh-CN" altLang="en-US" sz="1800" dirty="0">
                <a:solidFill>
                  <a:schemeClr val="bg1"/>
                </a:solidFill>
                <a:latin typeface="幼圆" panose="02010509060101010101" charset="-122"/>
                <a:ea typeface="幼圆" panose="02010509060101010101" charset="-122"/>
                <a:sym typeface="+mn-ea"/>
              </a:rPr>
              <a:t>人吃了怪物</a:t>
            </a:r>
            <a:endParaRPr lang="zh-CN" altLang="en-US" sz="1800" dirty="0">
              <a:solidFill>
                <a:schemeClr val="bg1"/>
              </a:solidFill>
              <a:latin typeface="幼圆" panose="02010509060101010101" charset="-122"/>
              <a:ea typeface="幼圆" panose="02010509060101010101" charset="-122"/>
            </a:endParaRPr>
          </a:p>
        </p:txBody>
      </p:sp>
      <p:sp>
        <p:nvSpPr>
          <p:cNvPr id="1048583" name="文本框 7"/>
          <p:cNvSpPr txBox="1"/>
          <p:nvPr/>
        </p:nvSpPr>
        <p:spPr>
          <a:xfrm>
            <a:off x="1868553" y="1457162"/>
            <a:ext cx="2761232" cy="1014730"/>
          </a:xfrm>
          <a:prstGeom prst="rect">
            <a:avLst/>
          </a:prstGeom>
          <a:noFill/>
        </p:spPr>
        <p:txBody>
          <a:bodyPr wrap="square" rtlCol="0">
            <a:spAutoFit/>
          </a:bodyPr>
          <a:p>
            <a:r>
              <a:rPr lang="en-US" altLang="zh-CN" sz="6000" b="1" dirty="0" smtClean="0">
                <a:solidFill>
                  <a:schemeClr val="bg1"/>
                </a:solidFill>
              </a:rPr>
              <a:t>EAT</a:t>
            </a:r>
            <a:endParaRPr lang="zh-CN" altLang="en-US" sz="6000" b="1" dirty="0" smtClean="0">
              <a:solidFill>
                <a:schemeClr val="bg1"/>
              </a:solidFill>
              <a:latin typeface="幼圆" panose="02010509060101010101" charset="-122"/>
              <a:ea typeface="幼圆" panose="02010509060101010101" charset="-122"/>
            </a:endParaRPr>
          </a:p>
        </p:txBody>
      </p:sp>
      <p:cxnSp>
        <p:nvCxnSpPr>
          <p:cNvPr id="3145728" name="直接连接符 8"/>
          <p:cNvCxnSpPr/>
          <p:nvPr/>
        </p:nvCxnSpPr>
        <p:spPr>
          <a:xfrm flipV="1">
            <a:off x="659765" y="2963545"/>
            <a:ext cx="3674745" cy="190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 name="文本框 0"/>
          <p:cNvSpPr txBox="1"/>
          <p:nvPr/>
        </p:nvSpPr>
        <p:spPr>
          <a:xfrm>
            <a:off x="2028190" y="3582670"/>
            <a:ext cx="1443355" cy="922020"/>
          </a:xfrm>
          <a:prstGeom prst="rect">
            <a:avLst/>
          </a:prstGeom>
          <a:noFill/>
        </p:spPr>
        <p:txBody>
          <a:bodyPr wrap="square" rtlCol="0">
            <a:spAutoFit/>
          </a:bodyPr>
          <a:p>
            <a:r>
              <a:rPr lang="zh-CN" altLang="en-US">
                <a:solidFill>
                  <a:schemeClr val="bg1"/>
                </a:solidFill>
                <a:latin typeface="幼圆" panose="02010509060101010101" charset="-122"/>
                <a:ea typeface="幼圆" panose="02010509060101010101" charset="-122"/>
              </a:rPr>
              <a:t>主创：俞瑾珂</a:t>
            </a:r>
            <a:endParaRPr lang="zh-CN" altLang="en-US">
              <a:solidFill>
                <a:schemeClr val="bg1"/>
              </a:solidFill>
              <a:latin typeface="幼圆" panose="02010509060101010101" charset="-122"/>
              <a:ea typeface="幼圆" panose="02010509060101010101" charset="-122"/>
            </a:endParaRPr>
          </a:p>
          <a:p>
            <a:r>
              <a:rPr lang="zh-CN" altLang="en-US">
                <a:solidFill>
                  <a:schemeClr val="bg1"/>
                </a:solidFill>
                <a:latin typeface="幼圆" panose="02010509060101010101" charset="-122"/>
                <a:ea typeface="幼圆" panose="02010509060101010101" charset="-122"/>
              </a:rPr>
              <a:t>      严佳慧</a:t>
            </a:r>
            <a:endParaRPr lang="zh-CN" altLang="en-US">
              <a:solidFill>
                <a:schemeClr val="bg1"/>
              </a:solidFill>
              <a:latin typeface="幼圆" panose="02010509060101010101" charset="-122"/>
              <a:ea typeface="幼圆" panose="02010509060101010101" charset="-122"/>
            </a:endParaRPr>
          </a:p>
          <a:p>
            <a:r>
              <a:rPr lang="zh-CN" altLang="en-US">
                <a:solidFill>
                  <a:schemeClr val="bg1"/>
                </a:solidFill>
                <a:latin typeface="幼圆" panose="02010509060101010101" charset="-122"/>
                <a:ea typeface="幼圆" panose="02010509060101010101" charset="-122"/>
              </a:rPr>
              <a:t>      周  锐</a:t>
            </a:r>
            <a:endParaRPr lang="zh-CN" altLang="en-US">
              <a:solidFill>
                <a:schemeClr val="bg1"/>
              </a:solidFill>
              <a:latin typeface="幼圆" panose="02010509060101010101" charset="-122"/>
              <a:ea typeface="幼圆" panose="02010509060101010101" charset="-122"/>
            </a:endParaRPr>
          </a:p>
          <a:p>
            <a:r>
              <a:rPr lang="zh-CN" altLang="en-US">
                <a:solidFill>
                  <a:schemeClr val="bg1"/>
                </a:solidFill>
                <a:latin typeface="幼圆" panose="02010509060101010101" charset="-122"/>
                <a:ea typeface="幼圆" panose="02010509060101010101" charset="-122"/>
              </a:rPr>
              <a:t>      黄天一</a:t>
            </a:r>
            <a:endParaRPr lang="en-US" altLang="zh-CN">
              <a:solidFill>
                <a:schemeClr val="bg1"/>
              </a:solidFill>
              <a:latin typeface="幼圆" panose="02010509060101010101" charset="-122"/>
              <a:ea typeface="幼圆" panose="020105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4000" advTm="0">
        <p14:vortex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048583"/>
                                        </p:tgtEl>
                                        <p:attrNameLst>
                                          <p:attrName>style.visibility</p:attrName>
                                        </p:attrNameLst>
                                      </p:cBhvr>
                                      <p:to>
                                        <p:strVal val="visible"/>
                                      </p:to>
                                    </p:set>
                                    <p:anim by="(-#ppt_w*2)" calcmode="lin" valueType="num">
                                      <p:cBhvr rctx="PPT">
                                        <p:cTn id="7" dur="500" autoRev="1" fill="hold">
                                          <p:stCondLst>
                                            <p:cond delay="0"/>
                                          </p:stCondLst>
                                        </p:cTn>
                                        <p:tgtEl>
                                          <p:spTgt spid="1048583"/>
                                        </p:tgtEl>
                                        <p:attrNameLst>
                                          <p:attrName>ppt_w</p:attrName>
                                        </p:attrNameLst>
                                      </p:cBhvr>
                                    </p:anim>
                                    <p:anim by="(#ppt_w*0.50)" calcmode="lin" valueType="num">
                                      <p:cBhvr>
                                        <p:cTn id="8" dur="500" decel="50000" autoRev="1" fill="hold">
                                          <p:stCondLst>
                                            <p:cond delay="0"/>
                                          </p:stCondLst>
                                        </p:cTn>
                                        <p:tgtEl>
                                          <p:spTgt spid="1048583"/>
                                        </p:tgtEl>
                                        <p:attrNameLst>
                                          <p:attrName>ppt_x</p:attrName>
                                        </p:attrNameLst>
                                      </p:cBhvr>
                                    </p:anim>
                                    <p:anim from="(-#ppt_h/2)" to="(#ppt_y)" calcmode="lin" valueType="num">
                                      <p:cBhvr>
                                        <p:cTn id="9" dur="1000" fill="hold">
                                          <p:stCondLst>
                                            <p:cond delay="0"/>
                                          </p:stCondLst>
                                        </p:cTn>
                                        <p:tgtEl>
                                          <p:spTgt spid="1048583"/>
                                        </p:tgtEl>
                                        <p:attrNameLst>
                                          <p:attrName>ppt_y</p:attrName>
                                        </p:attrNameLst>
                                      </p:cBhvr>
                                    </p:anim>
                                    <p:animRot by="21600000">
                                      <p:cBhvr>
                                        <p:cTn id="10" dur="1000" fill="hold">
                                          <p:stCondLst>
                                            <p:cond delay="0"/>
                                          </p:stCondLst>
                                        </p:cTn>
                                        <p:tgtEl>
                                          <p:spTgt spid="104858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048581"/>
                                        </p:tgtEl>
                                        <p:attrNameLst>
                                          <p:attrName>style.visibility</p:attrName>
                                        </p:attrNameLst>
                                      </p:cBhvr>
                                      <p:to>
                                        <p:strVal val="visible"/>
                                      </p:to>
                                    </p:set>
                                    <p:animEffect transition="in" filter="wipe(left)">
                                      <p:cBhvr>
                                        <p:cTn id="15" dur="500"/>
                                        <p:tgtEl>
                                          <p:spTgt spid="104858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145728"/>
                                        </p:tgtEl>
                                        <p:attrNameLst>
                                          <p:attrName>style.visibility</p:attrName>
                                        </p:attrNameLst>
                                      </p:cBhvr>
                                      <p:to>
                                        <p:strVal val="visible"/>
                                      </p:to>
                                    </p:set>
                                    <p:animEffect transition="in" filter="barn(inVertical)">
                                      <p:cBhvr>
                                        <p:cTn id="20" dur="500"/>
                                        <p:tgtEl>
                                          <p:spTgt spid="31457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81" grpId="0"/>
      <p:bldP spid="104858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68" name=""/>
        <p:cNvGrpSpPr/>
        <p:nvPr/>
      </p:nvGrpSpPr>
      <p:grpSpPr>
        <a:xfrm>
          <a:off x="0" y="0"/>
          <a:ext cx="0" cy="0"/>
          <a:chOff x="0" y="0"/>
          <a:chExt cx="0" cy="0"/>
        </a:xfrm>
      </p:grpSpPr>
      <p:sp>
        <p:nvSpPr>
          <p:cNvPr id="1048761" name="文本框 3"/>
          <p:cNvSpPr txBox="1"/>
          <p:nvPr/>
        </p:nvSpPr>
        <p:spPr>
          <a:xfrm>
            <a:off x="2366282" y="51856"/>
            <a:ext cx="4424228" cy="460375"/>
          </a:xfrm>
          <a:prstGeom prst="rect">
            <a:avLst/>
          </a:prstGeom>
          <a:noFill/>
        </p:spPr>
        <p:txBody>
          <a:bodyPr wrap="square" rtlCol="0">
            <a:spAutoFit/>
          </a:bodyPr>
          <a:p>
            <a:pPr algn="ctr"/>
            <a:r>
              <a:rPr lang="en-US" altLang="zh-CN" sz="2400" b="1" dirty="0">
                <a:solidFill>
                  <a:schemeClr val="bg1"/>
                </a:solidFill>
                <a:latin typeface="幼圆" panose="02010509060101010101" charset="-122"/>
                <a:ea typeface="幼圆" panose="02010509060101010101" charset="-122"/>
                <a:sym typeface="+mn-ea"/>
              </a:rPr>
              <a:t>1.剧本创作</a:t>
            </a:r>
            <a:endParaRPr lang="en-US" altLang="zh-CN" sz="2400" b="1" dirty="0">
              <a:solidFill>
                <a:schemeClr val="bg1"/>
              </a:solidFill>
              <a:latin typeface="幼圆" panose="02010509060101010101" charset="-122"/>
              <a:ea typeface="幼圆" panose="02010509060101010101" charset="-122"/>
              <a:sym typeface="+mn-ea"/>
            </a:endParaRPr>
          </a:p>
        </p:txBody>
      </p:sp>
      <p:sp>
        <p:nvSpPr>
          <p:cNvPr id="1048762" name="五边形 2"/>
          <p:cNvSpPr/>
          <p:nvPr/>
        </p:nvSpPr>
        <p:spPr>
          <a:xfrm flipH="1">
            <a:off x="4429760" y="1301115"/>
            <a:ext cx="2585720" cy="935990"/>
          </a:xfrm>
          <a:prstGeom prst="homePlate">
            <a:avLst/>
          </a:prstGeom>
          <a:solidFill>
            <a:srgbClr val="2209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pitchFamily="34" charset="-122"/>
              <a:ea typeface="微软雅黑" panose="020B0503020204020204" pitchFamily="34" charset="-122"/>
            </a:endParaRPr>
          </a:p>
        </p:txBody>
      </p:sp>
      <p:sp>
        <p:nvSpPr>
          <p:cNvPr id="1048763" name="五边形 4"/>
          <p:cNvSpPr/>
          <p:nvPr/>
        </p:nvSpPr>
        <p:spPr>
          <a:xfrm>
            <a:off x="1842770" y="3387090"/>
            <a:ext cx="2586990" cy="935990"/>
          </a:xfrm>
          <a:prstGeom prst="homePlate">
            <a:avLst/>
          </a:prstGeom>
          <a:solidFill>
            <a:srgbClr val="2209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pitchFamily="34" charset="-122"/>
              <a:ea typeface="微软雅黑" panose="020B0503020204020204" pitchFamily="34" charset="-122"/>
            </a:endParaRPr>
          </a:p>
        </p:txBody>
      </p:sp>
      <p:sp>
        <p:nvSpPr>
          <p:cNvPr id="1048764" name="TextBox 15"/>
          <p:cNvSpPr txBox="1"/>
          <p:nvPr/>
        </p:nvSpPr>
        <p:spPr>
          <a:xfrm>
            <a:off x="4935220" y="1584960"/>
            <a:ext cx="1574165" cy="368300"/>
          </a:xfrm>
          <a:prstGeom prst="rect">
            <a:avLst/>
          </a:prstGeom>
          <a:noFill/>
        </p:spPr>
        <p:txBody>
          <a:bodyPr wrap="square" rtlCol="0">
            <a:spAutoFit/>
          </a:bodyPr>
          <a:p>
            <a:pPr algn="r"/>
            <a:r>
              <a:rPr lang="zh-CN" altLang="en-US" sz="1800" b="1" dirty="0" smtClean="0">
                <a:solidFill>
                  <a:schemeClr val="bg1"/>
                </a:solidFill>
                <a:latin typeface="微软雅黑" panose="020B0503020204020204" pitchFamily="34" charset="-122"/>
                <a:ea typeface="微软雅黑" panose="020B0503020204020204" pitchFamily="34" charset="-122"/>
              </a:rPr>
              <a:t>画外音叙事</a:t>
            </a:r>
            <a:endParaRPr lang="zh-CN" altLang="en-US" sz="1800" b="1" dirty="0" smtClean="0">
              <a:solidFill>
                <a:schemeClr val="bg1"/>
              </a:solidFill>
              <a:latin typeface="微软雅黑" panose="020B0503020204020204" pitchFamily="34" charset="-122"/>
              <a:ea typeface="微软雅黑" panose="020B0503020204020204" pitchFamily="34" charset="-122"/>
            </a:endParaRPr>
          </a:p>
        </p:txBody>
      </p:sp>
      <p:sp>
        <p:nvSpPr>
          <p:cNvPr id="1048765" name="TextBox 16"/>
          <p:cNvSpPr txBox="1"/>
          <p:nvPr/>
        </p:nvSpPr>
        <p:spPr>
          <a:xfrm>
            <a:off x="1807845" y="3670935"/>
            <a:ext cx="2621280" cy="368300"/>
          </a:xfrm>
          <a:prstGeom prst="rect">
            <a:avLst/>
          </a:prstGeom>
          <a:noFill/>
        </p:spPr>
        <p:txBody>
          <a:bodyPr wrap="square" rtlCol="0">
            <a:spAutoFit/>
          </a:bodyPr>
          <a:p>
            <a:r>
              <a:rPr lang="zh-CN" altLang="en-US" sz="1800" b="1" dirty="0" smtClean="0">
                <a:solidFill>
                  <a:schemeClr val="bg1"/>
                </a:solidFill>
                <a:latin typeface="微软雅黑" panose="020B0503020204020204" pitchFamily="34" charset="-122"/>
                <a:ea typeface="微软雅黑" panose="020B0503020204020204" pitchFamily="34" charset="-122"/>
              </a:rPr>
              <a:t>简化和抽象的文本信息</a:t>
            </a:r>
            <a:endParaRPr lang="zh-CN" altLang="en-US" sz="1800" b="1" dirty="0" smtClean="0">
              <a:solidFill>
                <a:schemeClr val="bg1"/>
              </a:solidFill>
              <a:latin typeface="微软雅黑" panose="020B0503020204020204" pitchFamily="34" charset="-122"/>
              <a:ea typeface="微软雅黑" panose="020B0503020204020204" pitchFamily="34" charset="-122"/>
            </a:endParaRPr>
          </a:p>
        </p:txBody>
      </p:sp>
      <p:sp>
        <p:nvSpPr>
          <p:cNvPr id="1048766" name="TextBox 17"/>
          <p:cNvSpPr txBox="1"/>
          <p:nvPr/>
        </p:nvSpPr>
        <p:spPr>
          <a:xfrm>
            <a:off x="556895" y="934720"/>
            <a:ext cx="3872865" cy="2030095"/>
          </a:xfrm>
          <a:prstGeom prst="rect">
            <a:avLst/>
          </a:prstGeom>
          <a:noFill/>
        </p:spPr>
        <p:txBody>
          <a:bodyPr wrap="square" rtlCol="0">
            <a:spAutoFit/>
          </a:bodyPr>
          <a:p>
            <a:pPr indent="457200" fontAlgn="auto">
              <a:lnSpc>
                <a:spcPct val="15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在剧本创作时，考虑到拍摄及制作的可行性，我们以大量的旁白的形式来构建整个短片的叙事。作品采用了大量画外音，符合以旅馆女人叙事的视角。</a:t>
            </a:r>
            <a:endParaRPr lang="zh-CN" altLang="en-US" sz="1200" dirty="0">
              <a:solidFill>
                <a:sysClr val="windowText" lastClr="000000"/>
              </a:solidFill>
              <a:latin typeface="微软雅黑" panose="020B0503020204020204" pitchFamily="34" charset="-122"/>
              <a:ea typeface="微软雅黑" panose="020B0503020204020204" pitchFamily="34" charset="-122"/>
            </a:endParaRPr>
          </a:p>
          <a:p>
            <a:pPr indent="457200" fontAlgn="auto">
              <a:lnSpc>
                <a:spcPct val="15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女人的画外音将故事模糊不清的时序、错综复杂的闪回和跳跃的情节交织在意味深长的述说中，使整个叙事具有一种意识流风格。并且以过渡字幕形式将影片分为若干小节，总体呈块状结构。</a:t>
            </a:r>
            <a:endParaRPr lang="zh-CN" altLang="en-US" sz="1200" dirty="0">
              <a:solidFill>
                <a:sysClr val="windowText" lastClr="000000"/>
              </a:solidFill>
              <a:latin typeface="微软雅黑" panose="020B0503020204020204" pitchFamily="34" charset="-122"/>
              <a:ea typeface="微软雅黑" panose="020B0503020204020204" pitchFamily="34" charset="-122"/>
            </a:endParaRPr>
          </a:p>
        </p:txBody>
      </p:sp>
      <p:sp>
        <p:nvSpPr>
          <p:cNvPr id="1048767" name="TextBox 18"/>
          <p:cNvSpPr txBox="1"/>
          <p:nvPr/>
        </p:nvSpPr>
        <p:spPr>
          <a:xfrm>
            <a:off x="4566920" y="2472690"/>
            <a:ext cx="4332605" cy="2306955"/>
          </a:xfrm>
          <a:prstGeom prst="rect">
            <a:avLst/>
          </a:prstGeom>
          <a:noFill/>
        </p:spPr>
        <p:txBody>
          <a:bodyPr wrap="square" rtlCol="0">
            <a:spAutoFit/>
          </a:bodyPr>
          <a:p>
            <a:pPr indent="457200" fontAlgn="auto">
              <a:lnSpc>
                <a:spcPct val="15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为了在有限的时长内承载更丰富的信息和表现更饱满的内容，剧本创作时有意模糊了人物的身份，在一些人物信息和具体情节上做了留白处理（比如说女孩离开头套男孩的前因后果只用旁白带过并没有大篇幅展开），并且加入了一些暗线的人物关系。另外，运用了一些电影符号缝合了叙事的缝隙。贯穿于头套男孩和女孩感情线的金鱼，将这段感情进行了新的编码，既描述了这段情节，也在编码中产生了抽象的韵味，这种韵味在不影响影片的整体感的同时形成了叙事上的诗意性表达。</a:t>
            </a:r>
            <a:endParaRPr lang="zh-CN" altLang="en-US" sz="1200" dirty="0">
              <a:solidFill>
                <a:sysClr val="windowText" lastClr="0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48761"/>
                                        </p:tgtEl>
                                        <p:attrNameLst>
                                          <p:attrName>style.visibility</p:attrName>
                                        </p:attrNameLst>
                                      </p:cBhvr>
                                      <p:to>
                                        <p:strVal val="visible"/>
                                      </p:to>
                                    </p:set>
                                    <p:animEffect transition="in" filter="fade">
                                      <p:cBhvr>
                                        <p:cTn id="7" dur="1000"/>
                                        <p:tgtEl>
                                          <p:spTgt spid="1048761"/>
                                        </p:tgtEl>
                                      </p:cBhvr>
                                    </p:animEffect>
                                    <p:anim calcmode="lin" valueType="num">
                                      <p:cBhvr>
                                        <p:cTn id="8" dur="1000" fill="hold"/>
                                        <p:tgtEl>
                                          <p:spTgt spid="1048761"/>
                                        </p:tgtEl>
                                        <p:attrNameLst>
                                          <p:attrName>ppt_x</p:attrName>
                                        </p:attrNameLst>
                                      </p:cBhvr>
                                      <p:tavLst>
                                        <p:tav tm="0">
                                          <p:val>
                                            <p:strVal val="#ppt_x"/>
                                          </p:val>
                                        </p:tav>
                                        <p:tav tm="100000">
                                          <p:val>
                                            <p:strVal val="#ppt_x"/>
                                          </p:val>
                                        </p:tav>
                                      </p:tavLst>
                                    </p:anim>
                                    <p:anim calcmode="lin" valueType="num">
                                      <p:cBhvr>
                                        <p:cTn id="9" dur="1000" fill="hold"/>
                                        <p:tgtEl>
                                          <p:spTgt spid="104876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2" fill="hold" grpId="0" nodeType="afterEffect">
                                  <p:stCondLst>
                                    <p:cond delay="0"/>
                                  </p:stCondLst>
                                  <p:childTnLst>
                                    <p:set>
                                      <p:cBhvr>
                                        <p:cTn id="12" dur="1" fill="hold">
                                          <p:stCondLst>
                                            <p:cond delay="0"/>
                                          </p:stCondLst>
                                        </p:cTn>
                                        <p:tgtEl>
                                          <p:spTgt spid="1048763"/>
                                        </p:tgtEl>
                                        <p:attrNameLst>
                                          <p:attrName>style.visibility</p:attrName>
                                        </p:attrNameLst>
                                      </p:cBhvr>
                                      <p:to>
                                        <p:strVal val="visible"/>
                                      </p:to>
                                    </p:set>
                                    <p:animEffect transition="in" filter="wipe(right)">
                                      <p:cBhvr>
                                        <p:cTn id="13" dur="500"/>
                                        <p:tgtEl>
                                          <p:spTgt spid="1048763"/>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048762"/>
                                        </p:tgtEl>
                                        <p:attrNameLst>
                                          <p:attrName>style.visibility</p:attrName>
                                        </p:attrNameLst>
                                      </p:cBhvr>
                                      <p:to>
                                        <p:strVal val="visible"/>
                                      </p:to>
                                    </p:set>
                                    <p:animEffect transition="in" filter="wipe(left)">
                                      <p:cBhvr>
                                        <p:cTn id="16" dur="500"/>
                                        <p:tgtEl>
                                          <p:spTgt spid="1048762"/>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1048766"/>
                                        </p:tgtEl>
                                        <p:attrNameLst>
                                          <p:attrName>style.visibility</p:attrName>
                                        </p:attrNameLst>
                                      </p:cBhvr>
                                      <p:to>
                                        <p:strVal val="visible"/>
                                      </p:to>
                                    </p:set>
                                    <p:animEffect transition="in" filter="randombar(horizontal)">
                                      <p:cBhvr>
                                        <p:cTn id="20" dur="500"/>
                                        <p:tgtEl>
                                          <p:spTgt spid="1048766"/>
                                        </p:tgtEl>
                                      </p:cBhvr>
                                    </p:animEffect>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048767"/>
                                        </p:tgtEl>
                                        <p:attrNameLst>
                                          <p:attrName>style.visibility</p:attrName>
                                        </p:attrNameLst>
                                      </p:cBhvr>
                                      <p:to>
                                        <p:strVal val="visible"/>
                                      </p:to>
                                    </p:set>
                                    <p:animEffect transition="in" filter="randombar(horizontal)">
                                      <p:cBhvr>
                                        <p:cTn id="24" dur="500"/>
                                        <p:tgtEl>
                                          <p:spTgt spid="10487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61" grpId="0"/>
      <p:bldP spid="1048762" grpId="0" bldLvl="0" animBg="1"/>
      <p:bldP spid="1048763" grpId="0" bldLvl="0" animBg="1"/>
      <p:bldP spid="1048766" grpId="0"/>
      <p:bldP spid="104876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74" name=""/>
        <p:cNvGrpSpPr/>
        <p:nvPr/>
      </p:nvGrpSpPr>
      <p:grpSpPr>
        <a:xfrm>
          <a:off x="0" y="0"/>
          <a:ext cx="0" cy="0"/>
          <a:chOff x="0" y="0"/>
          <a:chExt cx="0" cy="0"/>
        </a:xfrm>
      </p:grpSpPr>
      <p:sp>
        <p:nvSpPr>
          <p:cNvPr id="1048810" name="Rectangle 4"/>
          <p:cNvSpPr/>
          <p:nvPr/>
        </p:nvSpPr>
        <p:spPr>
          <a:xfrm rot="16200000" flipH="1">
            <a:off x="1136845" y="2564075"/>
            <a:ext cx="1528763" cy="2306375"/>
          </a:xfrm>
          <a:prstGeom prst="rect">
            <a:avLst/>
          </a:prstGeom>
          <a:solidFill>
            <a:srgbClr val="22091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p>
            <a:pPr algn="ctr"/>
            <a:endParaRPr lang="en-US" dirty="0">
              <a:solidFill>
                <a:schemeClr val="tx1"/>
              </a:solidFill>
            </a:endParaRPr>
          </a:p>
        </p:txBody>
      </p:sp>
      <p:sp>
        <p:nvSpPr>
          <p:cNvPr id="1048811" name="Rectangle 4"/>
          <p:cNvSpPr/>
          <p:nvPr/>
        </p:nvSpPr>
        <p:spPr>
          <a:xfrm rot="16200000" flipH="1">
            <a:off x="3807601" y="2564075"/>
            <a:ext cx="1528763" cy="2306375"/>
          </a:xfrm>
          <a:prstGeom prst="rect">
            <a:avLst/>
          </a:prstGeom>
          <a:solidFill>
            <a:srgbClr val="22091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p>
            <a:pPr algn="ctr"/>
            <a:endParaRPr lang="en-US" dirty="0">
              <a:solidFill>
                <a:schemeClr val="tx1"/>
              </a:solidFill>
            </a:endParaRPr>
          </a:p>
        </p:txBody>
      </p:sp>
      <p:sp>
        <p:nvSpPr>
          <p:cNvPr id="1048813" name="Rectangle 4"/>
          <p:cNvSpPr/>
          <p:nvPr/>
        </p:nvSpPr>
        <p:spPr>
          <a:xfrm rot="16200000" flipH="1">
            <a:off x="6468780" y="2564075"/>
            <a:ext cx="1528763" cy="2306375"/>
          </a:xfrm>
          <a:prstGeom prst="rect">
            <a:avLst/>
          </a:prstGeom>
          <a:solidFill>
            <a:srgbClr val="22091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p>
            <a:pPr algn="ctr"/>
            <a:endParaRPr lang="en-US" dirty="0">
              <a:solidFill>
                <a:schemeClr val="tx1"/>
              </a:solidFill>
            </a:endParaRPr>
          </a:p>
        </p:txBody>
      </p:sp>
      <p:sp>
        <p:nvSpPr>
          <p:cNvPr id="1" name="文本框 0"/>
          <p:cNvSpPr txBox="1"/>
          <p:nvPr/>
        </p:nvSpPr>
        <p:spPr>
          <a:xfrm>
            <a:off x="3714750" y="52070"/>
            <a:ext cx="1714500" cy="460375"/>
          </a:xfrm>
          <a:prstGeom prst="rect">
            <a:avLst/>
          </a:prstGeom>
          <a:noFill/>
        </p:spPr>
        <p:txBody>
          <a:bodyPr wrap="none" rtlCol="0" anchor="t">
            <a:spAutoFit/>
          </a:bodyPr>
          <a:p>
            <a:pPr algn="ctr"/>
            <a:r>
              <a:rPr lang="en-US" altLang="zh-CN" sz="2400" b="1" dirty="0">
                <a:solidFill>
                  <a:schemeClr val="bg1"/>
                </a:solidFill>
                <a:latin typeface="幼圆" panose="02010509060101010101" charset="-122"/>
                <a:ea typeface="幼圆" panose="02010509060101010101" charset="-122"/>
                <a:sym typeface="+mn-ea"/>
              </a:rPr>
              <a:t>2.拍摄说明</a:t>
            </a:r>
            <a:endParaRPr lang="en-US" altLang="zh-CN" sz="2400" b="1" dirty="0">
              <a:solidFill>
                <a:schemeClr val="bg1"/>
              </a:solidFill>
              <a:latin typeface="幼圆" panose="02010509060101010101" charset="-122"/>
              <a:ea typeface="幼圆" panose="02010509060101010101" charset="-122"/>
              <a:sym typeface="+mn-ea"/>
            </a:endParaRPr>
          </a:p>
        </p:txBody>
      </p:sp>
      <p:sp>
        <p:nvSpPr>
          <p:cNvPr id="1048814" name="文本框 14"/>
          <p:cNvSpPr txBox="1"/>
          <p:nvPr/>
        </p:nvSpPr>
        <p:spPr>
          <a:xfrm>
            <a:off x="691515" y="1223010"/>
            <a:ext cx="7479030" cy="1545590"/>
          </a:xfrm>
          <a:prstGeom prst="rect">
            <a:avLst/>
          </a:prstGeom>
          <a:noFill/>
        </p:spPr>
        <p:txBody>
          <a:bodyPr wrap="square" lIns="68580" tIns="34290" rIns="68580" bIns="34290" rtlCol="0">
            <a:spAutoFit/>
          </a:bodyPr>
          <a:p>
            <a:r>
              <a:rPr lang="zh-CN" altLang="en-US" sz="1600" dirty="0">
                <a:latin typeface="微软雅黑" panose="020B0503020204020204" pitchFamily="34" charset="-122"/>
                <a:ea typeface="微软雅黑" panose="020B0503020204020204" pitchFamily="34" charset="-122"/>
              </a:rPr>
              <a:t>《EAT·食》的镜头运动主要以为叙事服务为主。但是由于设备局限，作品的镜头以固定镜头和摇镜头为主，另外也实现了几个跟镜头和推镜头。大量的变焦镜头配合节奏较缓的摇镜头，搭建了整部作品镜头的诗意风格，但又满足了叙事上的其他功能。</a:t>
            </a:r>
            <a:endParaRPr lang="zh-CN" altLang="en-US" sz="1600" dirty="0">
              <a:latin typeface="微软雅黑" panose="020B0503020204020204" pitchFamily="34" charset="-122"/>
              <a:ea typeface="微软雅黑" panose="020B0503020204020204" pitchFamily="34" charset="-122"/>
            </a:endParaRPr>
          </a:p>
          <a:p>
            <a:r>
              <a:rPr lang="zh-CN" altLang="en-US" sz="1600" dirty="0">
                <a:latin typeface="微软雅黑" panose="020B0503020204020204" pitchFamily="34" charset="-122"/>
                <a:ea typeface="微软雅黑" panose="020B0503020204020204" pitchFamily="34" charset="-122"/>
              </a:rPr>
              <a:t>    另外本作品多使用“远景-全景-中景”的景别组合，全片的叙事节奏较为舒缓，观众视觉感受度也更大。</a:t>
            </a:r>
            <a:endParaRPr lang="zh-CN" altLang="en-US" sz="1600" dirty="0">
              <a:latin typeface="微软雅黑" panose="020B0503020204020204" pitchFamily="34" charset="-122"/>
              <a:ea typeface="微软雅黑" panose="020B0503020204020204" pitchFamily="34" charset="-122"/>
            </a:endParaRPr>
          </a:p>
        </p:txBody>
      </p:sp>
      <p:pic>
        <p:nvPicPr>
          <p:cNvPr id="2" name="图片 1" descr="1FF6.tmp"/>
          <p:cNvPicPr>
            <a:picLocks noChangeAspect="1"/>
          </p:cNvPicPr>
          <p:nvPr/>
        </p:nvPicPr>
        <p:blipFill>
          <a:blip r:embed="rId1"/>
          <a:srcRect l="2848"/>
          <a:stretch>
            <a:fillRect/>
          </a:stretch>
        </p:blipFill>
        <p:spPr>
          <a:xfrm>
            <a:off x="752475" y="3134995"/>
            <a:ext cx="2296160" cy="1164590"/>
          </a:xfrm>
          <a:prstGeom prst="rect">
            <a:avLst/>
          </a:prstGeom>
        </p:spPr>
      </p:pic>
      <p:pic>
        <p:nvPicPr>
          <p:cNvPr id="4" name="图片 3" descr="filehelper_1510144890114_66"/>
          <p:cNvPicPr>
            <a:picLocks noChangeAspect="1"/>
          </p:cNvPicPr>
          <p:nvPr/>
        </p:nvPicPr>
        <p:blipFill>
          <a:blip r:embed="rId2"/>
          <a:srcRect r="7150"/>
          <a:stretch>
            <a:fillRect/>
          </a:stretch>
        </p:blipFill>
        <p:spPr>
          <a:xfrm>
            <a:off x="6080125" y="3134995"/>
            <a:ext cx="2292350" cy="1164590"/>
          </a:xfrm>
          <a:prstGeom prst="rect">
            <a:avLst/>
          </a:prstGeom>
        </p:spPr>
      </p:pic>
      <p:pic>
        <p:nvPicPr>
          <p:cNvPr id="5" name="图片 4" descr="A947.tmp"/>
          <p:cNvPicPr>
            <a:picLocks noChangeAspect="1"/>
          </p:cNvPicPr>
          <p:nvPr/>
        </p:nvPicPr>
        <p:blipFill>
          <a:blip r:embed="rId3"/>
          <a:stretch>
            <a:fillRect/>
          </a:stretch>
        </p:blipFill>
        <p:spPr>
          <a:xfrm>
            <a:off x="3418840" y="3134995"/>
            <a:ext cx="2306320" cy="1195070"/>
          </a:xfrm>
          <a:prstGeom prst="rect">
            <a:avLst/>
          </a:prstGeom>
        </p:spPr>
      </p:pic>
      <p:sp>
        <p:nvSpPr>
          <p:cNvPr id="100" name="文本框 99"/>
          <p:cNvSpPr txBox="1"/>
          <p:nvPr/>
        </p:nvSpPr>
        <p:spPr>
          <a:xfrm>
            <a:off x="213360" y="700405"/>
            <a:ext cx="4253865" cy="337185"/>
          </a:xfrm>
          <a:prstGeom prst="rect">
            <a:avLst/>
          </a:prstGeom>
          <a:noFill/>
          <a:ln w="9525">
            <a:noFill/>
          </a:ln>
        </p:spPr>
        <p:txBody>
          <a:bodyPr wrap="square">
            <a:spAutoFit/>
          </a:bodyPr>
          <a:p>
            <a:pPr indent="304800" algn="l"/>
            <a:r>
              <a:rPr lang="zh-CN" altLang="en-US" sz="1600" b="1">
                <a:solidFill>
                  <a:srgbClr val="000000"/>
                </a:solidFill>
                <a:latin typeface="幼圆" panose="02010509060101010101" charset="-122"/>
                <a:ea typeface="幼圆" panose="02010509060101010101" charset="-122"/>
                <a:cs typeface="宋体" panose="02010600030101010101" pitchFamily="2" charset="-122"/>
              </a:rPr>
              <a:t>（</a:t>
            </a:r>
            <a:r>
              <a:rPr lang="en-US" altLang="zh-CN" sz="1600" b="1">
                <a:solidFill>
                  <a:srgbClr val="000000"/>
                </a:solidFill>
                <a:latin typeface="幼圆" panose="02010509060101010101" charset="-122"/>
                <a:ea typeface="幼圆" panose="02010509060101010101" charset="-122"/>
                <a:cs typeface="Helvetica Neue" charset="0"/>
              </a:rPr>
              <a:t>1</a:t>
            </a:r>
            <a:r>
              <a:rPr lang="zh-CN" altLang="en-US" sz="1600" b="1">
                <a:solidFill>
                  <a:srgbClr val="000000"/>
                </a:solidFill>
                <a:latin typeface="幼圆" panose="02010509060101010101" charset="-122"/>
                <a:ea typeface="幼圆" panose="02010509060101010101" charset="-122"/>
                <a:cs typeface="宋体" panose="02010600030101010101" pitchFamily="2" charset="-122"/>
              </a:rPr>
              <a:t>）镜头运动和景别说明</a:t>
            </a:r>
            <a:endParaRPr lang="zh-CN" altLang="en-US" sz="1600" b="1">
              <a:solidFill>
                <a:srgbClr val="000000"/>
              </a:solidFill>
              <a:latin typeface="幼圆" panose="02010509060101010101" charset="-122"/>
              <a:ea typeface="幼圆" panose="02010509060101010101"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48810"/>
                                        </p:tgtEl>
                                        <p:attrNameLst>
                                          <p:attrName>style.visibility</p:attrName>
                                        </p:attrNameLst>
                                      </p:cBhvr>
                                      <p:to>
                                        <p:strVal val="visible"/>
                                      </p:to>
                                    </p:set>
                                    <p:animEffect transition="in" filter="fade">
                                      <p:cBhvr>
                                        <p:cTn id="7" dur="750"/>
                                        <p:tgtEl>
                                          <p:spTgt spid="1048810"/>
                                        </p:tgtEl>
                                      </p:cBhvr>
                                    </p:animEffect>
                                    <p:anim calcmode="lin" valueType="num">
                                      <p:cBhvr>
                                        <p:cTn id="8" dur="750" fill="hold"/>
                                        <p:tgtEl>
                                          <p:spTgt spid="1048810"/>
                                        </p:tgtEl>
                                        <p:attrNameLst>
                                          <p:attrName>ppt_x</p:attrName>
                                        </p:attrNameLst>
                                      </p:cBhvr>
                                      <p:tavLst>
                                        <p:tav tm="0">
                                          <p:val>
                                            <p:strVal val="#ppt_x"/>
                                          </p:val>
                                        </p:tav>
                                        <p:tav tm="100000">
                                          <p:val>
                                            <p:strVal val="#ppt_x"/>
                                          </p:val>
                                        </p:tav>
                                      </p:tavLst>
                                    </p:anim>
                                    <p:anim calcmode="lin" valueType="num">
                                      <p:cBhvr>
                                        <p:cTn id="9" dur="750" fill="hold"/>
                                        <p:tgtEl>
                                          <p:spTgt spid="10488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50"/>
                                  </p:stCondLst>
                                  <p:childTnLst>
                                    <p:set>
                                      <p:cBhvr>
                                        <p:cTn id="11" dur="1" fill="hold">
                                          <p:stCondLst>
                                            <p:cond delay="0"/>
                                          </p:stCondLst>
                                        </p:cTn>
                                        <p:tgtEl>
                                          <p:spTgt spid="1048811"/>
                                        </p:tgtEl>
                                        <p:attrNameLst>
                                          <p:attrName>style.visibility</p:attrName>
                                        </p:attrNameLst>
                                      </p:cBhvr>
                                      <p:to>
                                        <p:strVal val="visible"/>
                                      </p:to>
                                    </p:set>
                                    <p:animEffect transition="in" filter="fade">
                                      <p:cBhvr>
                                        <p:cTn id="12" dur="750"/>
                                        <p:tgtEl>
                                          <p:spTgt spid="1048811"/>
                                        </p:tgtEl>
                                      </p:cBhvr>
                                    </p:animEffect>
                                    <p:anim calcmode="lin" valueType="num">
                                      <p:cBhvr>
                                        <p:cTn id="13" dur="750" fill="hold"/>
                                        <p:tgtEl>
                                          <p:spTgt spid="1048811"/>
                                        </p:tgtEl>
                                        <p:attrNameLst>
                                          <p:attrName>ppt_x</p:attrName>
                                        </p:attrNameLst>
                                      </p:cBhvr>
                                      <p:tavLst>
                                        <p:tav tm="0">
                                          <p:val>
                                            <p:strVal val="#ppt_x"/>
                                          </p:val>
                                        </p:tav>
                                        <p:tav tm="100000">
                                          <p:val>
                                            <p:strVal val="#ppt_x"/>
                                          </p:val>
                                        </p:tav>
                                      </p:tavLst>
                                    </p:anim>
                                    <p:anim calcmode="lin" valueType="num">
                                      <p:cBhvr>
                                        <p:cTn id="14" dur="750" fill="hold"/>
                                        <p:tgtEl>
                                          <p:spTgt spid="10488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750"/>
                                  </p:stCondLst>
                                  <p:childTnLst>
                                    <p:set>
                                      <p:cBhvr>
                                        <p:cTn id="16" dur="1" fill="hold">
                                          <p:stCondLst>
                                            <p:cond delay="0"/>
                                          </p:stCondLst>
                                        </p:cTn>
                                        <p:tgtEl>
                                          <p:spTgt spid="1048813"/>
                                        </p:tgtEl>
                                        <p:attrNameLst>
                                          <p:attrName>style.visibility</p:attrName>
                                        </p:attrNameLst>
                                      </p:cBhvr>
                                      <p:to>
                                        <p:strVal val="visible"/>
                                      </p:to>
                                    </p:set>
                                    <p:animEffect transition="in" filter="fade">
                                      <p:cBhvr>
                                        <p:cTn id="17" dur="750"/>
                                        <p:tgtEl>
                                          <p:spTgt spid="1048813"/>
                                        </p:tgtEl>
                                      </p:cBhvr>
                                    </p:animEffect>
                                    <p:anim calcmode="lin" valueType="num">
                                      <p:cBhvr>
                                        <p:cTn id="18" dur="750" fill="hold"/>
                                        <p:tgtEl>
                                          <p:spTgt spid="1048813"/>
                                        </p:tgtEl>
                                        <p:attrNameLst>
                                          <p:attrName>ppt_x</p:attrName>
                                        </p:attrNameLst>
                                      </p:cBhvr>
                                      <p:tavLst>
                                        <p:tav tm="0">
                                          <p:val>
                                            <p:strVal val="#ppt_x"/>
                                          </p:val>
                                        </p:tav>
                                        <p:tav tm="100000">
                                          <p:val>
                                            <p:strVal val="#ppt_x"/>
                                          </p:val>
                                        </p:tav>
                                      </p:tavLst>
                                    </p:anim>
                                    <p:anim calcmode="lin" valueType="num">
                                      <p:cBhvr>
                                        <p:cTn id="19" dur="750" fill="hold"/>
                                        <p:tgtEl>
                                          <p:spTgt spid="104881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750"/>
                                  </p:stCondLst>
                                  <p:childTnLst>
                                    <p:set>
                                      <p:cBhvr>
                                        <p:cTn id="21" dur="1" fill="hold">
                                          <p:stCondLst>
                                            <p:cond delay="0"/>
                                          </p:stCondLst>
                                        </p:cTn>
                                        <p:tgtEl>
                                          <p:spTgt spid="1048814"/>
                                        </p:tgtEl>
                                        <p:attrNameLst>
                                          <p:attrName>style.visibility</p:attrName>
                                        </p:attrNameLst>
                                      </p:cBhvr>
                                      <p:to>
                                        <p:strVal val="visible"/>
                                      </p:to>
                                    </p:set>
                                    <p:animEffect transition="in" filter="fade">
                                      <p:cBhvr>
                                        <p:cTn id="22" dur="750"/>
                                        <p:tgtEl>
                                          <p:spTgt spid="1048814"/>
                                        </p:tgtEl>
                                      </p:cBhvr>
                                    </p:animEffect>
                                    <p:anim calcmode="lin" valueType="num">
                                      <p:cBhvr>
                                        <p:cTn id="23" dur="750" fill="hold"/>
                                        <p:tgtEl>
                                          <p:spTgt spid="1048814"/>
                                        </p:tgtEl>
                                        <p:attrNameLst>
                                          <p:attrName>ppt_x</p:attrName>
                                        </p:attrNameLst>
                                      </p:cBhvr>
                                      <p:tavLst>
                                        <p:tav tm="0">
                                          <p:val>
                                            <p:strVal val="#ppt_x"/>
                                          </p:val>
                                        </p:tav>
                                        <p:tav tm="100000">
                                          <p:val>
                                            <p:strVal val="#ppt_x"/>
                                          </p:val>
                                        </p:tav>
                                      </p:tavLst>
                                    </p:anim>
                                    <p:anim calcmode="lin" valueType="num">
                                      <p:cBhvr>
                                        <p:cTn id="24" dur="750" fill="hold"/>
                                        <p:tgtEl>
                                          <p:spTgt spid="10488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10" grpId="0" bldLvl="0" animBg="1"/>
      <p:bldP spid="1048811" grpId="0" bldLvl="0" animBg="1"/>
      <p:bldP spid="1048813" grpId="0" bldLvl="0" animBg="1"/>
      <p:bldP spid="10488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69" name=""/>
        <p:cNvGrpSpPr/>
        <p:nvPr/>
      </p:nvGrpSpPr>
      <p:grpSpPr>
        <a:xfrm>
          <a:off x="0" y="0"/>
          <a:ext cx="0" cy="0"/>
          <a:chOff x="0" y="0"/>
          <a:chExt cx="0" cy="0"/>
        </a:xfrm>
      </p:grpSpPr>
      <p:sp>
        <p:nvSpPr>
          <p:cNvPr id="1048780" name="文本框 3"/>
          <p:cNvSpPr txBox="1"/>
          <p:nvPr/>
        </p:nvSpPr>
        <p:spPr>
          <a:xfrm>
            <a:off x="2366282" y="51856"/>
            <a:ext cx="4424228" cy="398780"/>
          </a:xfrm>
          <a:prstGeom prst="rect">
            <a:avLst/>
          </a:prstGeom>
          <a:noFill/>
        </p:spPr>
        <p:txBody>
          <a:bodyPr wrap="square" rtlCol="0">
            <a:spAutoFit/>
          </a:bodyPr>
          <a:p>
            <a:pPr algn="ctr"/>
            <a:r>
              <a:rPr lang="en-US" altLang="zh-CN" sz="2000" b="1" dirty="0">
                <a:solidFill>
                  <a:schemeClr val="bg1"/>
                </a:solidFill>
                <a:latin typeface="幼圆" panose="02010509060101010101" charset="-122"/>
                <a:ea typeface="幼圆" panose="02010509060101010101" charset="-122"/>
              </a:rPr>
              <a:t>2.拍摄说明</a:t>
            </a:r>
            <a:endParaRPr lang="en-US" altLang="zh-CN" sz="2000" b="1" dirty="0">
              <a:solidFill>
                <a:schemeClr val="bg1"/>
              </a:solidFill>
              <a:latin typeface="幼圆" panose="02010509060101010101" charset="-122"/>
              <a:ea typeface="幼圆" panose="02010509060101010101" charset="-122"/>
            </a:endParaRPr>
          </a:p>
        </p:txBody>
      </p:sp>
      <p:grpSp>
        <p:nvGrpSpPr>
          <p:cNvPr id="71" name="组合 8"/>
          <p:cNvGrpSpPr/>
          <p:nvPr/>
        </p:nvGrpSpPr>
        <p:grpSpPr>
          <a:xfrm>
            <a:off x="3366135" y="1274445"/>
            <a:ext cx="5751195" cy="1170305"/>
            <a:chOff x="3310083" y="1152444"/>
            <a:chExt cx="4752528" cy="612163"/>
          </a:xfrm>
        </p:grpSpPr>
        <p:sp>
          <p:nvSpPr>
            <p:cNvPr id="1048783" name="矩形 9"/>
            <p:cNvSpPr/>
            <p:nvPr/>
          </p:nvSpPr>
          <p:spPr>
            <a:xfrm>
              <a:off x="3310083" y="1152444"/>
              <a:ext cx="4752528" cy="168868"/>
            </a:xfrm>
            <a:prstGeom prst="rect">
              <a:avLst/>
            </a:prstGeom>
            <a:solidFill>
              <a:srgbClr val="2209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sz="1600" dirty="0">
                  <a:solidFill>
                    <a:schemeClr val="bg1"/>
                  </a:solidFill>
                  <a:latin typeface="幼圆" panose="02010509060101010101" charset="-122"/>
                  <a:ea typeface="幼圆" panose="02010509060101010101" charset="-122"/>
                  <a:sym typeface="+mn-ea"/>
                </a:rPr>
                <a:t>一是低角度窥视镜头完成叙事功能</a:t>
              </a:r>
              <a:r>
                <a:rPr sz="1400" dirty="0">
                  <a:solidFill>
                    <a:sysClr val="windowText" lastClr="000000"/>
                  </a:solidFill>
                  <a:latin typeface="微软雅黑" panose="020B0503020204020204" pitchFamily="34" charset="-122"/>
                  <a:ea typeface="微软雅黑" panose="020B0503020204020204" pitchFamily="34" charset="-122"/>
                  <a:sym typeface="+mn-ea"/>
                </a:rPr>
                <a:t>。</a:t>
              </a:r>
              <a:endParaRPr lang="en-US" altLang="zh-CN" sz="1400" b="1"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1048784" name="矩形 10"/>
            <p:cNvSpPr/>
            <p:nvPr/>
          </p:nvSpPr>
          <p:spPr>
            <a:xfrm>
              <a:off x="3310083" y="1321083"/>
              <a:ext cx="4752528" cy="443524"/>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indent="457200" fontAlgn="auto">
                <a:lnSpc>
                  <a:spcPct val="110000"/>
                </a:lnSpc>
              </a:pPr>
              <a:r>
                <a:rPr sz="1200" dirty="0">
                  <a:solidFill>
                    <a:sysClr val="windowText" lastClr="000000"/>
                  </a:solidFill>
                  <a:latin typeface="微软雅黑" panose="020B0503020204020204" pitchFamily="34" charset="-122"/>
                  <a:ea typeface="微软雅黑" panose="020B0503020204020204" pitchFamily="34" charset="-122"/>
                </a:rPr>
                <a:t>戴头套的男孩的故事是由旅馆女人讲述的视角展开的，所以在拍摄男孩和女孩的故事的时候运用一些低角度有遮挡的带有窥视意味的镜头，既营造了神秘暧昧的氛围又给予观众很强的真实感。</a:t>
              </a:r>
              <a:endParaRPr sz="1200" dirty="0">
                <a:solidFill>
                  <a:sysClr val="windowText" lastClr="000000"/>
                </a:solidFill>
                <a:latin typeface="微软雅黑" panose="020B0503020204020204" pitchFamily="34" charset="-122"/>
                <a:ea typeface="微软雅黑" panose="020B0503020204020204" pitchFamily="34" charset="-122"/>
              </a:endParaRPr>
            </a:p>
          </p:txBody>
        </p:sp>
      </p:grpSp>
      <p:sp>
        <p:nvSpPr>
          <p:cNvPr id="100" name="文本框 99"/>
          <p:cNvSpPr txBox="1"/>
          <p:nvPr/>
        </p:nvSpPr>
        <p:spPr>
          <a:xfrm>
            <a:off x="494665" y="572135"/>
            <a:ext cx="5080000" cy="337185"/>
          </a:xfrm>
          <a:prstGeom prst="rect">
            <a:avLst/>
          </a:prstGeom>
          <a:noFill/>
          <a:ln w="9525">
            <a:noFill/>
          </a:ln>
        </p:spPr>
        <p:txBody>
          <a:bodyPr>
            <a:spAutoFit/>
          </a:bodyPr>
          <a:p>
            <a:pPr indent="304800"/>
            <a:r>
              <a:rPr lang="zh-CN" altLang="en-US" sz="1600" b="1">
                <a:solidFill>
                  <a:srgbClr val="000000"/>
                </a:solidFill>
                <a:latin typeface="幼圆" panose="02010509060101010101" charset="-122"/>
                <a:ea typeface="幼圆" panose="02010509060101010101" charset="-122"/>
                <a:cs typeface="宋体" panose="02010600030101010101" pitchFamily="2" charset="-122"/>
              </a:rPr>
              <a:t>（</a:t>
            </a:r>
            <a:r>
              <a:rPr lang="en-US" altLang="zh-CN" sz="1600" b="1">
                <a:solidFill>
                  <a:srgbClr val="000000"/>
                </a:solidFill>
                <a:latin typeface="幼圆" panose="02010509060101010101" charset="-122"/>
                <a:ea typeface="幼圆" panose="02010509060101010101" charset="-122"/>
                <a:cs typeface="Helvetica Neue" charset="0"/>
              </a:rPr>
              <a:t>2</a:t>
            </a:r>
            <a:r>
              <a:rPr lang="zh-CN" altLang="en-US" sz="1600" b="1">
                <a:solidFill>
                  <a:srgbClr val="000000"/>
                </a:solidFill>
                <a:latin typeface="幼圆" panose="02010509060101010101" charset="-122"/>
                <a:ea typeface="幼圆" panose="02010509060101010101" charset="-122"/>
                <a:cs typeface="宋体" panose="02010600030101010101" pitchFamily="2" charset="-122"/>
              </a:rPr>
              <a:t>）拍摄角度设计说明</a:t>
            </a:r>
            <a:endParaRPr lang="zh-CN" altLang="en-US" sz="1600" b="1">
              <a:solidFill>
                <a:srgbClr val="000000"/>
              </a:solidFill>
              <a:latin typeface="幼圆" panose="02010509060101010101" charset="-122"/>
              <a:ea typeface="幼圆" panose="02010509060101010101" charset="-122"/>
              <a:cs typeface="宋体" panose="02010600030101010101" pitchFamily="2" charset="-122"/>
            </a:endParaRPr>
          </a:p>
        </p:txBody>
      </p:sp>
      <p:sp>
        <p:nvSpPr>
          <p:cNvPr id="1" name="文本框 0"/>
          <p:cNvSpPr txBox="1"/>
          <p:nvPr/>
        </p:nvSpPr>
        <p:spPr>
          <a:xfrm>
            <a:off x="651510" y="909320"/>
            <a:ext cx="6869430" cy="299085"/>
          </a:xfrm>
          <a:prstGeom prst="rect">
            <a:avLst/>
          </a:prstGeom>
          <a:noFill/>
        </p:spPr>
        <p:txBody>
          <a:bodyPr wrap="none" rtlCol="0" anchor="t">
            <a:spAutoFit/>
          </a:bodyPr>
          <a:p>
            <a:r>
              <a:rPr dirty="0">
                <a:solidFill>
                  <a:sysClr val="windowText" lastClr="000000"/>
                </a:solidFill>
                <a:latin typeface="微软雅黑" panose="020B0503020204020204" pitchFamily="34" charset="-122"/>
                <a:ea typeface="微软雅黑" panose="020B0503020204020204" pitchFamily="34" charset="-122"/>
                <a:sym typeface="+mn-ea"/>
              </a:rPr>
              <a:t>根据本片的叙事特点，本作品最终多采取客观角度进行拍摄，其中较特别的有以下两处：</a:t>
            </a:r>
            <a:endParaRPr lang="zh-CN" altLang="en-US"/>
          </a:p>
        </p:txBody>
      </p:sp>
      <p:grpSp>
        <p:nvGrpSpPr>
          <p:cNvPr id="2" name="组合 8"/>
          <p:cNvGrpSpPr/>
          <p:nvPr/>
        </p:nvGrpSpPr>
        <p:grpSpPr>
          <a:xfrm>
            <a:off x="3366135" y="2574925"/>
            <a:ext cx="5751195" cy="2388870"/>
            <a:chOff x="3271777" y="1152444"/>
            <a:chExt cx="4752528" cy="1249570"/>
          </a:xfrm>
        </p:grpSpPr>
        <p:sp>
          <p:nvSpPr>
            <p:cNvPr id="3" name="矩形 9"/>
            <p:cNvSpPr/>
            <p:nvPr/>
          </p:nvSpPr>
          <p:spPr>
            <a:xfrm>
              <a:off x="3271777" y="1152444"/>
              <a:ext cx="4752528" cy="168868"/>
            </a:xfrm>
            <a:prstGeom prst="rect">
              <a:avLst/>
            </a:prstGeom>
            <a:solidFill>
              <a:srgbClr val="2209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sz="1600" dirty="0">
                  <a:latin typeface="幼圆" panose="02010509060101010101" charset="-122"/>
                  <a:ea typeface="幼圆" panose="02010509060101010101" charset="-122"/>
                  <a:sym typeface="+mn-ea"/>
                </a:rPr>
                <a:t>二是主观镜头体现叙事视点</a:t>
              </a:r>
              <a:endParaRPr sz="1600" dirty="0">
                <a:latin typeface="幼圆" panose="02010509060101010101" charset="-122"/>
                <a:ea typeface="幼圆" panose="02010509060101010101" charset="-122"/>
                <a:sym typeface="+mn-ea"/>
              </a:endParaRPr>
            </a:p>
          </p:txBody>
        </p:sp>
        <p:sp>
          <p:nvSpPr>
            <p:cNvPr id="4" name="矩形 10"/>
            <p:cNvSpPr/>
            <p:nvPr/>
          </p:nvSpPr>
          <p:spPr>
            <a:xfrm>
              <a:off x="3271777" y="1321179"/>
              <a:ext cx="4752528" cy="1080835"/>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indent="457200" fontAlgn="auto">
                <a:lnSpc>
                  <a:spcPct val="110000"/>
                </a:lnSpc>
              </a:pPr>
              <a:r>
                <a:rPr sz="1200" dirty="0">
                  <a:solidFill>
                    <a:sysClr val="windowText" lastClr="000000"/>
                  </a:solidFill>
                  <a:latin typeface="微软雅黑" panose="020B0503020204020204" pitchFamily="34" charset="-122"/>
                  <a:ea typeface="微软雅黑" panose="020B0503020204020204" pitchFamily="34" charset="-122"/>
                </a:rPr>
                <a:t>戴头套的男孩在心爱的女孩走后痛苦地变身的这场戏，在叙事视角的统一上应该是旁白讲述者旅馆女人的视角，但是在拍摄时运用了一个较长的主观镜头。这里用头套男孩的视角在传统叙事上是有些混淆视角的，因为在这个旅馆女人的叙述的故事部分，女人的叙事视角、男人的倾听视角和观众的观看视角是统一的，这个三体一位的视角对于旅馆中的男人来说是女人的主观视角，但是放在头套男孩的故事时空里却是个客观视角。但是从叙事深层表达来说，这个反常规的主观镜头的运用正好将头套男孩的视角和旅馆女人的视角重叠，在下个镜头，观众看到盥洗室镜子里男孩的模样变成女孩的样子，而最后旅馆女人的又有着和女孩一模一样的外貌叙事视点的巧妙转化暗示着人物之间隐藏的关系线索，以镜头语言填补了台词对话上的缺失。</a:t>
              </a:r>
              <a:endParaRPr sz="1200" dirty="0">
                <a:solidFill>
                  <a:sysClr val="windowText" lastClr="000000"/>
                </a:solidFill>
                <a:latin typeface="微软雅黑" panose="020B0503020204020204" pitchFamily="34" charset="-122"/>
                <a:ea typeface="微软雅黑" panose="020B0503020204020204" pitchFamily="34" charset="-122"/>
              </a:endParaRPr>
            </a:p>
          </p:txBody>
        </p:sp>
      </p:grpSp>
      <p:sp>
        <p:nvSpPr>
          <p:cNvPr id="5" name="矩形 4"/>
          <p:cNvSpPr/>
          <p:nvPr/>
        </p:nvSpPr>
        <p:spPr>
          <a:xfrm>
            <a:off x="651510" y="1305560"/>
            <a:ext cx="2609850" cy="36461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6" name="图片 5" descr="E188.tmp"/>
          <p:cNvPicPr>
            <a:picLocks noChangeAspect="1"/>
          </p:cNvPicPr>
          <p:nvPr/>
        </p:nvPicPr>
        <p:blipFill>
          <a:blip r:embed="rId1"/>
          <a:stretch>
            <a:fillRect/>
          </a:stretch>
        </p:blipFill>
        <p:spPr>
          <a:xfrm>
            <a:off x="652145" y="1443990"/>
            <a:ext cx="2609215" cy="1526540"/>
          </a:xfrm>
          <a:prstGeom prst="rect">
            <a:avLst/>
          </a:prstGeom>
        </p:spPr>
      </p:pic>
      <p:pic>
        <p:nvPicPr>
          <p:cNvPr id="7" name="图片 6" descr="filehelper_1510146497343_2"/>
          <p:cNvPicPr>
            <a:picLocks noChangeAspect="1"/>
          </p:cNvPicPr>
          <p:nvPr/>
        </p:nvPicPr>
        <p:blipFill>
          <a:blip r:embed="rId2"/>
          <a:stretch>
            <a:fillRect/>
          </a:stretch>
        </p:blipFill>
        <p:spPr>
          <a:xfrm>
            <a:off x="651510" y="3177540"/>
            <a:ext cx="2609850" cy="15875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48780"/>
                                        </p:tgtEl>
                                        <p:attrNameLst>
                                          <p:attrName>style.visibility</p:attrName>
                                        </p:attrNameLst>
                                      </p:cBhvr>
                                      <p:to>
                                        <p:strVal val="visible"/>
                                      </p:to>
                                    </p:set>
                                    <p:animEffect transition="in" filter="fade">
                                      <p:cBhvr>
                                        <p:cTn id="7" dur="1000"/>
                                        <p:tgtEl>
                                          <p:spTgt spid="1048780"/>
                                        </p:tgtEl>
                                      </p:cBhvr>
                                    </p:animEffect>
                                    <p:anim calcmode="lin" valueType="num">
                                      <p:cBhvr>
                                        <p:cTn id="8" dur="1000" fill="hold"/>
                                        <p:tgtEl>
                                          <p:spTgt spid="1048780"/>
                                        </p:tgtEl>
                                        <p:attrNameLst>
                                          <p:attrName>ppt_x</p:attrName>
                                        </p:attrNameLst>
                                      </p:cBhvr>
                                      <p:tavLst>
                                        <p:tav tm="0">
                                          <p:val>
                                            <p:strVal val="#ppt_x"/>
                                          </p:val>
                                        </p:tav>
                                        <p:tav tm="100000">
                                          <p:val>
                                            <p:strVal val="#ppt_x"/>
                                          </p:val>
                                        </p:tav>
                                      </p:tavLst>
                                    </p:anim>
                                    <p:anim calcmode="lin" valueType="num">
                                      <p:cBhvr>
                                        <p:cTn id="9" dur="1000" fill="hold"/>
                                        <p:tgtEl>
                                          <p:spTgt spid="104878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71"/>
                                        </p:tgtEl>
                                        <p:attrNameLst>
                                          <p:attrName>style.visibility</p:attrName>
                                        </p:attrNameLst>
                                      </p:cBhvr>
                                      <p:to>
                                        <p:strVal val="visible"/>
                                      </p:to>
                                    </p:set>
                                    <p:animEffect transition="in" filter="wipe(left)">
                                      <p:cBhvr>
                                        <p:cTn id="13" dur="500"/>
                                        <p:tgtEl>
                                          <p:spTgt spid="71"/>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8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67" name=""/>
        <p:cNvGrpSpPr/>
        <p:nvPr/>
      </p:nvGrpSpPr>
      <p:grpSpPr>
        <a:xfrm>
          <a:off x="0" y="0"/>
          <a:ext cx="0" cy="0"/>
          <a:chOff x="0" y="0"/>
          <a:chExt cx="0" cy="0"/>
        </a:xfrm>
      </p:grpSpPr>
      <p:sp>
        <p:nvSpPr>
          <p:cNvPr id="1048756" name="文本框 3"/>
          <p:cNvSpPr txBox="1"/>
          <p:nvPr/>
        </p:nvSpPr>
        <p:spPr>
          <a:xfrm>
            <a:off x="3165475" y="52070"/>
            <a:ext cx="2812415" cy="398780"/>
          </a:xfrm>
          <a:prstGeom prst="rect">
            <a:avLst/>
          </a:prstGeom>
          <a:noFill/>
        </p:spPr>
        <p:txBody>
          <a:bodyPr wrap="square" rtlCol="0">
            <a:spAutoFit/>
          </a:bodyPr>
          <a:p>
            <a:pPr indent="0" algn="ctr"/>
            <a:r>
              <a:rPr lang="en-US" altLang="zh-CN" sz="2000" b="1">
                <a:solidFill>
                  <a:schemeClr val="bg1"/>
                </a:solidFill>
                <a:latin typeface="幼圆" panose="02010509060101010101" charset="-122"/>
                <a:ea typeface="幼圆" panose="02010509060101010101" charset="-122"/>
                <a:cs typeface="宋体" panose="02010600030101010101" pitchFamily="2" charset="-122"/>
                <a:sym typeface="+mn-ea"/>
              </a:rPr>
              <a:t> 3.</a:t>
            </a:r>
            <a:r>
              <a:rPr lang="zh-CN" altLang="en-US" sz="2000" b="1">
                <a:solidFill>
                  <a:schemeClr val="bg1"/>
                </a:solidFill>
                <a:latin typeface="幼圆" panose="02010509060101010101" charset="-122"/>
                <a:ea typeface="幼圆" panose="02010509060101010101" charset="-122"/>
                <a:cs typeface="宋体" panose="02010600030101010101" pitchFamily="2" charset="-122"/>
                <a:sym typeface="+mn-ea"/>
              </a:rPr>
              <a:t>光与色的说明</a:t>
            </a:r>
            <a:endParaRPr lang="zh-CN" altLang="en-US" sz="2000" b="1" dirty="0">
              <a:solidFill>
                <a:schemeClr val="bg1"/>
              </a:solidFill>
              <a:latin typeface="幼圆" panose="02010509060101010101" charset="-122"/>
              <a:ea typeface="幼圆" panose="02010509060101010101" charset="-122"/>
              <a:cs typeface="宋体" panose="02010600030101010101" pitchFamily="2" charset="-122"/>
              <a:sym typeface="+mn-ea"/>
            </a:endParaRPr>
          </a:p>
        </p:txBody>
      </p:sp>
      <p:sp>
        <p:nvSpPr>
          <p:cNvPr id="1048757" name="文本框 2"/>
          <p:cNvSpPr txBox="1"/>
          <p:nvPr/>
        </p:nvSpPr>
        <p:spPr>
          <a:xfrm>
            <a:off x="1014175" y="3192308"/>
            <a:ext cx="1666953" cy="289560"/>
          </a:xfrm>
          <a:prstGeom prst="rect">
            <a:avLst/>
          </a:prstGeom>
          <a:noFill/>
        </p:spPr>
        <p:txBody>
          <a:bodyPr wrap="square" lIns="68580" tIns="34290" rIns="68580" bIns="34290" rtlCol="0">
            <a:spAutoFit/>
          </a:bodyPr>
          <a:p>
            <a:pPr algn="ctr">
              <a:lnSpc>
                <a:spcPct val="120000"/>
              </a:lnSpc>
            </a:pPr>
            <a:r>
              <a:rPr lang="zh-CN" altLang="en-US" sz="1200" b="1">
                <a:solidFill>
                  <a:schemeClr val="tx1"/>
                </a:solidFill>
                <a:latin typeface="幼圆" panose="02010509060101010101" charset="-122"/>
                <a:ea typeface="幼圆" panose="02010509060101010101" charset="-122"/>
                <a:cs typeface="宋体" panose="02010600030101010101" pitchFamily="2" charset="-122"/>
                <a:sym typeface="+mn-ea"/>
              </a:rPr>
              <a:t>旅馆场景</a:t>
            </a:r>
            <a:endParaRPr lang="zh-CN" altLang="en-US" sz="1200" b="1" dirty="0">
              <a:solidFill>
                <a:schemeClr val="tx1"/>
              </a:solidFill>
              <a:latin typeface="幼圆" panose="02010509060101010101" charset="-122"/>
              <a:ea typeface="幼圆" panose="02010509060101010101" charset="-122"/>
              <a:cs typeface="宋体" panose="02010600030101010101" pitchFamily="2" charset="-122"/>
              <a:sym typeface="+mn-ea"/>
            </a:endParaRPr>
          </a:p>
        </p:txBody>
      </p:sp>
      <p:sp>
        <p:nvSpPr>
          <p:cNvPr id="1048759" name="文本框 5"/>
          <p:cNvSpPr txBox="1"/>
          <p:nvPr/>
        </p:nvSpPr>
        <p:spPr>
          <a:xfrm>
            <a:off x="3892189" y="3192308"/>
            <a:ext cx="1666953" cy="289560"/>
          </a:xfrm>
          <a:prstGeom prst="rect">
            <a:avLst/>
          </a:prstGeom>
          <a:noFill/>
        </p:spPr>
        <p:txBody>
          <a:bodyPr wrap="square" lIns="68580" tIns="34290" rIns="68580" bIns="34290" rtlCol="0">
            <a:spAutoFit/>
          </a:bodyPr>
          <a:p>
            <a:pPr algn="ctr">
              <a:lnSpc>
                <a:spcPct val="120000"/>
              </a:lnSpc>
            </a:pPr>
            <a:r>
              <a:rPr lang="zh-CN" altLang="en-US" sz="1200" b="1">
                <a:solidFill>
                  <a:schemeClr val="tx1"/>
                </a:solidFill>
                <a:latin typeface="幼圆" panose="02010509060101010101" charset="-122"/>
                <a:ea typeface="幼圆" panose="02010509060101010101" charset="-122"/>
                <a:cs typeface="宋体" panose="02010600030101010101" pitchFamily="2" charset="-122"/>
                <a:sym typeface="+mn-ea"/>
              </a:rPr>
              <a:t>便利店场景</a:t>
            </a:r>
            <a:endParaRPr lang="zh-CN" altLang="en-US" sz="1200" b="1" dirty="0">
              <a:solidFill>
                <a:schemeClr val="tx1"/>
              </a:solidFill>
              <a:latin typeface="幼圆" panose="02010509060101010101" charset="-122"/>
              <a:ea typeface="幼圆" panose="02010509060101010101" charset="-122"/>
              <a:cs typeface="宋体" panose="02010600030101010101" pitchFamily="2" charset="-122"/>
              <a:sym typeface="+mn-ea"/>
            </a:endParaRPr>
          </a:p>
        </p:txBody>
      </p:sp>
      <p:sp>
        <p:nvSpPr>
          <p:cNvPr id="1048760" name="文本框 6"/>
          <p:cNvSpPr txBox="1"/>
          <p:nvPr/>
        </p:nvSpPr>
        <p:spPr>
          <a:xfrm>
            <a:off x="6764651" y="3192308"/>
            <a:ext cx="1666953" cy="289560"/>
          </a:xfrm>
          <a:prstGeom prst="rect">
            <a:avLst/>
          </a:prstGeom>
          <a:noFill/>
        </p:spPr>
        <p:txBody>
          <a:bodyPr wrap="square" lIns="68580" tIns="34290" rIns="68580" bIns="34290" rtlCol="0">
            <a:spAutoFit/>
          </a:bodyPr>
          <a:p>
            <a:pPr algn="ctr">
              <a:lnSpc>
                <a:spcPct val="120000"/>
              </a:lnSpc>
            </a:pPr>
            <a:r>
              <a:rPr lang="zh-CN" altLang="en-US" sz="1200" b="1">
                <a:solidFill>
                  <a:schemeClr val="tx1"/>
                </a:solidFill>
                <a:latin typeface="幼圆" panose="02010509060101010101" charset="-122"/>
                <a:ea typeface="幼圆" panose="02010509060101010101" charset="-122"/>
                <a:cs typeface="宋体" panose="02010600030101010101" pitchFamily="2" charset="-122"/>
                <a:sym typeface="+mn-ea"/>
              </a:rPr>
              <a:t>林荫小道</a:t>
            </a:r>
            <a:endParaRPr lang="zh-CN" altLang="en-US" sz="1200" b="1" dirty="0">
              <a:solidFill>
                <a:schemeClr val="tx1"/>
              </a:solidFill>
              <a:latin typeface="幼圆" panose="02010509060101010101" charset="-122"/>
              <a:ea typeface="幼圆" panose="02010509060101010101" charset="-122"/>
              <a:cs typeface="宋体" panose="02010600030101010101" pitchFamily="2" charset="-122"/>
              <a:sym typeface="+mn-ea"/>
            </a:endParaRPr>
          </a:p>
        </p:txBody>
      </p:sp>
      <p:cxnSp>
        <p:nvCxnSpPr>
          <p:cNvPr id="3145739" name="Straight Connector 32"/>
          <p:cNvCxnSpPr/>
          <p:nvPr/>
        </p:nvCxnSpPr>
        <p:spPr>
          <a:xfrm>
            <a:off x="1259379" y="3645021"/>
            <a:ext cx="1177384" cy="0"/>
          </a:xfrm>
          <a:prstGeom prst="line">
            <a:avLst/>
          </a:prstGeom>
          <a:ln w="19050">
            <a:solidFill>
              <a:srgbClr val="22091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145741" name="Straight Connector 32"/>
          <p:cNvCxnSpPr/>
          <p:nvPr/>
        </p:nvCxnSpPr>
        <p:spPr>
          <a:xfrm>
            <a:off x="4136863" y="3645021"/>
            <a:ext cx="1177384" cy="0"/>
          </a:xfrm>
          <a:prstGeom prst="line">
            <a:avLst/>
          </a:prstGeom>
          <a:ln w="19050">
            <a:solidFill>
              <a:srgbClr val="22091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145742" name="Straight Connector 32"/>
          <p:cNvCxnSpPr/>
          <p:nvPr/>
        </p:nvCxnSpPr>
        <p:spPr>
          <a:xfrm>
            <a:off x="7009341" y="3645021"/>
            <a:ext cx="1177384" cy="0"/>
          </a:xfrm>
          <a:prstGeom prst="line">
            <a:avLst/>
          </a:prstGeom>
          <a:ln w="19050">
            <a:solidFill>
              <a:srgbClr val="22091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360045" y="661670"/>
            <a:ext cx="8232775" cy="714375"/>
          </a:xfrm>
          <a:prstGeom prst="rect">
            <a:avLst/>
          </a:prstGeom>
          <a:noFill/>
        </p:spPr>
        <p:txBody>
          <a:bodyPr wrap="square" rtlCol="0" anchor="t">
            <a:spAutoFit/>
          </a:bodyPr>
          <a:p>
            <a:pPr indent="457200" fontAlgn="auto"/>
            <a:r>
              <a:rPr lang="zh-CN" altLang="en-US">
                <a:solidFill>
                  <a:srgbClr val="000000"/>
                </a:solidFill>
                <a:latin typeface="幼圆" panose="02010509060101010101" charset="-122"/>
                <a:ea typeface="幼圆" panose="02010509060101010101" charset="-122"/>
                <a:cs typeface="宋体" panose="02010600030101010101" pitchFamily="2" charset="-122"/>
                <a:sym typeface="+mn-ea"/>
              </a:rPr>
              <a:t>本作品的拍摄场景主要是室内和室外夜景，主光源均采用自然光，以柔光为主，画面的布光比较均匀和谐，明暗对比柔和，尤其是在中间三段头套男孩和女孩相识相恋的过程，光影营造的温暖氛围暗示着叙事的意图。</a:t>
            </a:r>
            <a:endParaRPr lang="zh-CN" altLang="en-US">
              <a:latin typeface="幼圆" panose="02010509060101010101" charset="-122"/>
              <a:ea typeface="幼圆" panose="02010509060101010101" charset="-122"/>
            </a:endParaRPr>
          </a:p>
        </p:txBody>
      </p:sp>
      <p:sp>
        <p:nvSpPr>
          <p:cNvPr id="3" name="文本框 2"/>
          <p:cNvSpPr txBox="1"/>
          <p:nvPr/>
        </p:nvSpPr>
        <p:spPr>
          <a:xfrm>
            <a:off x="404495" y="3771265"/>
            <a:ext cx="8335645" cy="1232535"/>
          </a:xfrm>
          <a:prstGeom prst="rect">
            <a:avLst/>
          </a:prstGeom>
          <a:noFill/>
        </p:spPr>
        <p:txBody>
          <a:bodyPr wrap="square" rtlCol="0" anchor="t">
            <a:spAutoFit/>
          </a:bodyPr>
          <a:p>
            <a:pPr indent="457200" fontAlgn="auto">
              <a:lnSpc>
                <a:spcPct val="110000"/>
              </a:lnSpc>
            </a:pPr>
            <a:r>
              <a:rPr lang="en-US" altLang="zh-CN">
                <a:solidFill>
                  <a:schemeClr val="tx1"/>
                </a:solidFill>
                <a:latin typeface="幼圆" panose="02010509060101010101" charset="-122"/>
                <a:ea typeface="幼圆" panose="02010509060101010101" charset="-122"/>
                <a:cs typeface="宋体" panose="02010600030101010101" pitchFamily="2" charset="-122"/>
                <a:sym typeface="+mn-ea"/>
              </a:rPr>
              <a:t>《</a:t>
            </a:r>
            <a:r>
              <a:rPr lang="en-US" altLang="zh-CN">
                <a:solidFill>
                  <a:schemeClr val="tx1"/>
                </a:solidFill>
                <a:latin typeface="幼圆" panose="02010509060101010101" charset="-122"/>
                <a:ea typeface="幼圆" panose="02010509060101010101" charset="-122"/>
                <a:cs typeface="Helvetica Neue" charset="0"/>
                <a:sym typeface="+mn-ea"/>
              </a:rPr>
              <a:t>EAT</a:t>
            </a:r>
            <a:r>
              <a:rPr lang="en-US" altLang="zh-CN">
                <a:solidFill>
                  <a:schemeClr val="tx1"/>
                </a:solidFill>
                <a:latin typeface="幼圆" panose="02010509060101010101" charset="-122"/>
                <a:ea typeface="幼圆" panose="02010509060101010101" charset="-122"/>
                <a:cs typeface="Times New Roman" panose="02020603050405020304" charset="0"/>
                <a:sym typeface="+mn-ea"/>
              </a:rPr>
              <a:t>·</a:t>
            </a:r>
            <a:r>
              <a:rPr lang="zh-CN" altLang="en-US">
                <a:solidFill>
                  <a:schemeClr val="tx1"/>
                </a:solidFill>
                <a:latin typeface="幼圆" panose="02010509060101010101" charset="-122"/>
                <a:ea typeface="幼圆" panose="02010509060101010101" charset="-122"/>
                <a:cs typeface="宋体" panose="02010600030101010101" pitchFamily="2" charset="-122"/>
                <a:sym typeface="+mn-ea"/>
              </a:rPr>
              <a:t>食</a:t>
            </a:r>
            <a:r>
              <a:rPr lang="en-US" altLang="zh-CN">
                <a:solidFill>
                  <a:schemeClr val="tx1"/>
                </a:solidFill>
                <a:latin typeface="幼圆" panose="02010509060101010101" charset="-122"/>
                <a:ea typeface="幼圆" panose="02010509060101010101" charset="-122"/>
                <a:cs typeface="宋体" panose="02010600030101010101" pitchFamily="2" charset="-122"/>
                <a:sym typeface="+mn-ea"/>
              </a:rPr>
              <a:t>》</a:t>
            </a:r>
            <a:r>
              <a:rPr lang="zh-CN" altLang="en-US">
                <a:solidFill>
                  <a:schemeClr val="tx1"/>
                </a:solidFill>
                <a:latin typeface="幼圆" panose="02010509060101010101" charset="-122"/>
                <a:ea typeface="幼圆" panose="02010509060101010101" charset="-122"/>
                <a:cs typeface="宋体" panose="02010600030101010101" pitchFamily="2" charset="-122"/>
                <a:sym typeface="+mn-ea"/>
              </a:rPr>
              <a:t>中的色调主要分为黑色、黄色、红色和蓝色几部分。旅馆场景主要是深黑色的基调，有一种昏沉神秘的表意效果。暖黄色运用在头套男孩和女孩逐渐亲近和相爱的部分。蓝色的冷色调则运用在两人初识以及头套男孩孤独一人的画面。头套男孩变身的主观视角以红色的基调表达人物内心燃烧的挣扎与痛苦。色调之间的衔接以叙事为牵引，比如戴头套男孩和女孩在便利店吃碗面的场景以偏冷色调为主，转到林荫小道上则是黄色的暖色调，主色调的变换不仅使氛围发生改变，更暗示着两人关系慢慢亲密</a:t>
            </a:r>
            <a:endParaRPr lang="zh-CN" altLang="en-US">
              <a:solidFill>
                <a:schemeClr val="tx1"/>
              </a:solidFill>
              <a:latin typeface="幼圆" panose="02010509060101010101" charset="-122"/>
              <a:ea typeface="幼圆" panose="02010509060101010101" charset="-122"/>
              <a:cs typeface="宋体" panose="02010600030101010101" pitchFamily="2" charset="-122"/>
              <a:sym typeface="+mn-ea"/>
            </a:endParaRPr>
          </a:p>
        </p:txBody>
      </p:sp>
      <p:pic>
        <p:nvPicPr>
          <p:cNvPr id="4" name="图片 3" descr="filehelper_1510139997730_45"/>
          <p:cNvPicPr>
            <a:picLocks noChangeAspect="1"/>
          </p:cNvPicPr>
          <p:nvPr/>
        </p:nvPicPr>
        <p:blipFill>
          <a:blip r:embed="rId1"/>
          <a:srcRect t="14736"/>
          <a:stretch>
            <a:fillRect/>
          </a:stretch>
        </p:blipFill>
        <p:spPr>
          <a:xfrm>
            <a:off x="3409315" y="1510030"/>
            <a:ext cx="2631440" cy="1548130"/>
          </a:xfrm>
          <a:prstGeom prst="rect">
            <a:avLst/>
          </a:prstGeom>
        </p:spPr>
      </p:pic>
      <p:pic>
        <p:nvPicPr>
          <p:cNvPr id="6" name="图片 5" descr="filehelper_1510149101715_63"/>
          <p:cNvPicPr>
            <a:picLocks noChangeAspect="1"/>
          </p:cNvPicPr>
          <p:nvPr/>
        </p:nvPicPr>
        <p:blipFill>
          <a:blip r:embed="rId2"/>
          <a:srcRect l="5193" r="6691"/>
          <a:stretch>
            <a:fillRect/>
          </a:stretch>
        </p:blipFill>
        <p:spPr>
          <a:xfrm>
            <a:off x="529590" y="1510030"/>
            <a:ext cx="2635885" cy="1604010"/>
          </a:xfrm>
          <a:prstGeom prst="rect">
            <a:avLst/>
          </a:prstGeom>
        </p:spPr>
      </p:pic>
      <p:pic>
        <p:nvPicPr>
          <p:cNvPr id="7" name="图片 6" descr="filehelper_1510149169483_21"/>
          <p:cNvPicPr>
            <a:picLocks noChangeAspect="1"/>
          </p:cNvPicPr>
          <p:nvPr/>
        </p:nvPicPr>
        <p:blipFill>
          <a:blip r:embed="rId3"/>
          <a:srcRect r="12073"/>
          <a:stretch>
            <a:fillRect/>
          </a:stretch>
        </p:blipFill>
        <p:spPr>
          <a:xfrm>
            <a:off x="6290945" y="1510030"/>
            <a:ext cx="2614295" cy="15487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48756"/>
                                        </p:tgtEl>
                                        <p:attrNameLst>
                                          <p:attrName>style.visibility</p:attrName>
                                        </p:attrNameLst>
                                      </p:cBhvr>
                                      <p:to>
                                        <p:strVal val="visible"/>
                                      </p:to>
                                    </p:set>
                                    <p:animEffect transition="in" filter="fade">
                                      <p:cBhvr>
                                        <p:cTn id="7" dur="1000"/>
                                        <p:tgtEl>
                                          <p:spTgt spid="1048756"/>
                                        </p:tgtEl>
                                      </p:cBhvr>
                                    </p:animEffect>
                                    <p:anim calcmode="lin" valueType="num">
                                      <p:cBhvr>
                                        <p:cTn id="8" dur="1000" fill="hold"/>
                                        <p:tgtEl>
                                          <p:spTgt spid="1048756"/>
                                        </p:tgtEl>
                                        <p:attrNameLst>
                                          <p:attrName>ppt_x</p:attrName>
                                        </p:attrNameLst>
                                      </p:cBhvr>
                                      <p:tavLst>
                                        <p:tav tm="0">
                                          <p:val>
                                            <p:strVal val="#ppt_x"/>
                                          </p:val>
                                        </p:tav>
                                        <p:tav tm="100000">
                                          <p:val>
                                            <p:strVal val="#ppt_x"/>
                                          </p:val>
                                        </p:tav>
                                      </p:tavLst>
                                    </p:anim>
                                    <p:anim calcmode="lin" valueType="num">
                                      <p:cBhvr>
                                        <p:cTn id="9" dur="1000" fill="hold"/>
                                        <p:tgtEl>
                                          <p:spTgt spid="1048756"/>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250"/>
                                  </p:stCondLst>
                                  <p:childTnLst>
                                    <p:set>
                                      <p:cBhvr>
                                        <p:cTn id="11" dur="1" fill="hold">
                                          <p:stCondLst>
                                            <p:cond delay="0"/>
                                          </p:stCondLst>
                                        </p:cTn>
                                        <p:tgtEl>
                                          <p:spTgt spid="1048757"/>
                                        </p:tgtEl>
                                        <p:attrNameLst>
                                          <p:attrName>style.visibility</p:attrName>
                                        </p:attrNameLst>
                                      </p:cBhvr>
                                      <p:to>
                                        <p:strVal val="visible"/>
                                      </p:to>
                                    </p:set>
                                    <p:anim calcmode="lin" valueType="num">
                                      <p:cBhvr additive="base">
                                        <p:cTn id="12" dur="500" fill="hold"/>
                                        <p:tgtEl>
                                          <p:spTgt spid="1048757"/>
                                        </p:tgtEl>
                                        <p:attrNameLst>
                                          <p:attrName>ppt_x</p:attrName>
                                        </p:attrNameLst>
                                      </p:cBhvr>
                                      <p:tavLst>
                                        <p:tav tm="0">
                                          <p:val>
                                            <p:strVal val="#ppt_x"/>
                                          </p:val>
                                        </p:tav>
                                        <p:tav tm="100000">
                                          <p:val>
                                            <p:strVal val="#ppt_x"/>
                                          </p:val>
                                        </p:tav>
                                      </p:tavLst>
                                    </p:anim>
                                    <p:anim calcmode="lin" valueType="num">
                                      <p:cBhvr additive="base">
                                        <p:cTn id="13" dur="500" fill="hold"/>
                                        <p:tgtEl>
                                          <p:spTgt spid="1048757"/>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250"/>
                                  </p:stCondLst>
                                  <p:childTnLst>
                                    <p:set>
                                      <p:cBhvr>
                                        <p:cTn id="15" dur="1" fill="hold">
                                          <p:stCondLst>
                                            <p:cond delay="0"/>
                                          </p:stCondLst>
                                        </p:cTn>
                                        <p:tgtEl>
                                          <p:spTgt spid="1048759"/>
                                        </p:tgtEl>
                                        <p:attrNameLst>
                                          <p:attrName>style.visibility</p:attrName>
                                        </p:attrNameLst>
                                      </p:cBhvr>
                                      <p:to>
                                        <p:strVal val="visible"/>
                                      </p:to>
                                    </p:set>
                                    <p:anim calcmode="lin" valueType="num">
                                      <p:cBhvr additive="base">
                                        <p:cTn id="16" dur="500" fill="hold"/>
                                        <p:tgtEl>
                                          <p:spTgt spid="1048759"/>
                                        </p:tgtEl>
                                        <p:attrNameLst>
                                          <p:attrName>ppt_x</p:attrName>
                                        </p:attrNameLst>
                                      </p:cBhvr>
                                      <p:tavLst>
                                        <p:tav tm="0">
                                          <p:val>
                                            <p:strVal val="#ppt_x"/>
                                          </p:val>
                                        </p:tav>
                                        <p:tav tm="100000">
                                          <p:val>
                                            <p:strVal val="#ppt_x"/>
                                          </p:val>
                                        </p:tav>
                                      </p:tavLst>
                                    </p:anim>
                                    <p:anim calcmode="lin" valueType="num">
                                      <p:cBhvr additive="base">
                                        <p:cTn id="17" dur="500" fill="hold"/>
                                        <p:tgtEl>
                                          <p:spTgt spid="1048759"/>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250"/>
                                  </p:stCondLst>
                                  <p:childTnLst>
                                    <p:set>
                                      <p:cBhvr>
                                        <p:cTn id="19" dur="1" fill="hold">
                                          <p:stCondLst>
                                            <p:cond delay="0"/>
                                          </p:stCondLst>
                                        </p:cTn>
                                        <p:tgtEl>
                                          <p:spTgt spid="1048760"/>
                                        </p:tgtEl>
                                        <p:attrNameLst>
                                          <p:attrName>style.visibility</p:attrName>
                                        </p:attrNameLst>
                                      </p:cBhvr>
                                      <p:to>
                                        <p:strVal val="visible"/>
                                      </p:to>
                                    </p:set>
                                    <p:anim calcmode="lin" valueType="num">
                                      <p:cBhvr additive="base">
                                        <p:cTn id="20" dur="500" fill="hold"/>
                                        <p:tgtEl>
                                          <p:spTgt spid="1048760"/>
                                        </p:tgtEl>
                                        <p:attrNameLst>
                                          <p:attrName>ppt_x</p:attrName>
                                        </p:attrNameLst>
                                      </p:cBhvr>
                                      <p:tavLst>
                                        <p:tav tm="0">
                                          <p:val>
                                            <p:strVal val="#ppt_x"/>
                                          </p:val>
                                        </p:tav>
                                        <p:tav tm="100000">
                                          <p:val>
                                            <p:strVal val="#ppt_x"/>
                                          </p:val>
                                        </p:tav>
                                      </p:tavLst>
                                    </p:anim>
                                    <p:anim calcmode="lin" valueType="num">
                                      <p:cBhvr additive="base">
                                        <p:cTn id="21" dur="500" fill="hold"/>
                                        <p:tgtEl>
                                          <p:spTgt spid="1048760"/>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145739"/>
                                        </p:tgtEl>
                                        <p:attrNameLst>
                                          <p:attrName>style.visibility</p:attrName>
                                        </p:attrNameLst>
                                      </p:cBhvr>
                                      <p:to>
                                        <p:strVal val="visible"/>
                                      </p:to>
                                    </p:set>
                                    <p:anim calcmode="lin" valueType="num">
                                      <p:cBhvr additive="base">
                                        <p:cTn id="26" dur="500" fill="hold"/>
                                        <p:tgtEl>
                                          <p:spTgt spid="3145739"/>
                                        </p:tgtEl>
                                        <p:attrNameLst>
                                          <p:attrName>ppt_x</p:attrName>
                                        </p:attrNameLst>
                                      </p:cBhvr>
                                      <p:tavLst>
                                        <p:tav tm="0">
                                          <p:val>
                                            <p:strVal val="#ppt_x"/>
                                          </p:val>
                                        </p:tav>
                                        <p:tav tm="100000">
                                          <p:val>
                                            <p:strVal val="#ppt_x"/>
                                          </p:val>
                                        </p:tav>
                                      </p:tavLst>
                                    </p:anim>
                                    <p:anim calcmode="lin" valueType="num">
                                      <p:cBhvr additive="base">
                                        <p:cTn id="27" dur="500" fill="hold"/>
                                        <p:tgtEl>
                                          <p:spTgt spid="3145739"/>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145741"/>
                                        </p:tgtEl>
                                        <p:attrNameLst>
                                          <p:attrName>style.visibility</p:attrName>
                                        </p:attrNameLst>
                                      </p:cBhvr>
                                      <p:to>
                                        <p:strVal val="visible"/>
                                      </p:to>
                                    </p:set>
                                    <p:anim calcmode="lin" valueType="num">
                                      <p:cBhvr additive="base">
                                        <p:cTn id="32" dur="500" fill="hold"/>
                                        <p:tgtEl>
                                          <p:spTgt spid="3145741"/>
                                        </p:tgtEl>
                                        <p:attrNameLst>
                                          <p:attrName>ppt_x</p:attrName>
                                        </p:attrNameLst>
                                      </p:cBhvr>
                                      <p:tavLst>
                                        <p:tav tm="0">
                                          <p:val>
                                            <p:strVal val="#ppt_x"/>
                                          </p:val>
                                        </p:tav>
                                        <p:tav tm="100000">
                                          <p:val>
                                            <p:strVal val="#ppt_x"/>
                                          </p:val>
                                        </p:tav>
                                      </p:tavLst>
                                    </p:anim>
                                    <p:anim calcmode="lin" valueType="num">
                                      <p:cBhvr additive="base">
                                        <p:cTn id="33" dur="500" fill="hold"/>
                                        <p:tgtEl>
                                          <p:spTgt spid="3145741"/>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145742"/>
                                        </p:tgtEl>
                                        <p:attrNameLst>
                                          <p:attrName>style.visibility</p:attrName>
                                        </p:attrNameLst>
                                      </p:cBhvr>
                                      <p:to>
                                        <p:strVal val="visible"/>
                                      </p:to>
                                    </p:set>
                                    <p:anim calcmode="lin" valueType="num">
                                      <p:cBhvr additive="base">
                                        <p:cTn id="38" dur="500" fill="hold"/>
                                        <p:tgtEl>
                                          <p:spTgt spid="3145742"/>
                                        </p:tgtEl>
                                        <p:attrNameLst>
                                          <p:attrName>ppt_x</p:attrName>
                                        </p:attrNameLst>
                                      </p:cBhvr>
                                      <p:tavLst>
                                        <p:tav tm="0">
                                          <p:val>
                                            <p:strVal val="#ppt_x"/>
                                          </p:val>
                                        </p:tav>
                                        <p:tav tm="100000">
                                          <p:val>
                                            <p:strVal val="#ppt_x"/>
                                          </p:val>
                                        </p:tav>
                                      </p:tavLst>
                                    </p:anim>
                                    <p:anim calcmode="lin" valueType="num">
                                      <p:cBhvr additive="base">
                                        <p:cTn id="39" dur="500" fill="hold"/>
                                        <p:tgtEl>
                                          <p:spTgt spid="31457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56" grpId="0"/>
      <p:bldP spid="1048757" grpId="0"/>
      <p:bldP spid="1048759" grpId="0"/>
      <p:bldP spid="104876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76" name=""/>
        <p:cNvGrpSpPr/>
        <p:nvPr/>
      </p:nvGrpSpPr>
      <p:grpSpPr>
        <a:xfrm>
          <a:off x="0" y="0"/>
          <a:ext cx="0" cy="0"/>
          <a:chOff x="0" y="0"/>
          <a:chExt cx="0" cy="0"/>
        </a:xfrm>
      </p:grpSpPr>
      <p:sp>
        <p:nvSpPr>
          <p:cNvPr id="4" name="对角圆角矩形 3"/>
          <p:cNvSpPr/>
          <p:nvPr/>
        </p:nvSpPr>
        <p:spPr>
          <a:xfrm>
            <a:off x="4543425" y="1266190"/>
            <a:ext cx="3427730" cy="1920875"/>
          </a:xfrm>
          <a:prstGeom prst="round2DiagRect">
            <a:avLst/>
          </a:prstGeom>
          <a:solidFill>
            <a:srgbClr val="351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对角圆角矩形 2"/>
          <p:cNvSpPr/>
          <p:nvPr/>
        </p:nvSpPr>
        <p:spPr>
          <a:xfrm>
            <a:off x="1621790" y="1553845"/>
            <a:ext cx="2772410" cy="1920875"/>
          </a:xfrm>
          <a:prstGeom prst="round2DiagRect">
            <a:avLst/>
          </a:prstGeom>
          <a:solidFill>
            <a:srgbClr val="351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0" name="文本框 99"/>
          <p:cNvSpPr txBox="1"/>
          <p:nvPr/>
        </p:nvSpPr>
        <p:spPr>
          <a:xfrm>
            <a:off x="591185" y="3590290"/>
            <a:ext cx="8151495" cy="1376045"/>
          </a:xfrm>
          <a:prstGeom prst="rect">
            <a:avLst/>
          </a:prstGeom>
          <a:noFill/>
          <a:ln w="9525">
            <a:noFill/>
          </a:ln>
        </p:spPr>
        <p:txBody>
          <a:bodyPr wrap="square">
            <a:spAutoFit/>
          </a:bodyPr>
          <a:p>
            <a:pPr indent="0" fontAlgn="auto">
              <a:lnSpc>
                <a:spcPct val="110000"/>
              </a:lnSpc>
            </a:pPr>
            <a:r>
              <a:rPr lang="zh-CN" alt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    </a:t>
            </a:r>
            <a:r>
              <a:rPr lang="zh-CN" altLang="en-US" sz="1600" b="0">
                <a:solidFill>
                  <a:srgbClr val="000000"/>
                </a:solidFill>
                <a:latin typeface="幼圆" panose="02010509060101010101" charset="-122"/>
                <a:ea typeface="幼圆" panose="02010509060101010101" charset="-122"/>
                <a:cs typeface="宋体" panose="02010600030101010101" pitchFamily="2" charset="-122"/>
              </a:rPr>
              <a:t>而在色彩造型上，头套的颜色变化是带有象征叙事意味的。头套男孩的头套从无色到蓝色，是孤独的灵魂懂得爱后的纯真姿态；而女孩的头套是蓝色的对比色红色，是调色盘的两端，是对立面的存在。这样的对立不仅指人类和怪物这种身份上的差异，更是感情观念的差别。</a:t>
            </a:r>
            <a:endParaRPr lang="zh-CN" altLang="en-US" sz="1600" b="0">
              <a:solidFill>
                <a:srgbClr val="000000"/>
              </a:solidFill>
              <a:latin typeface="幼圆" panose="02010509060101010101" charset="-122"/>
              <a:ea typeface="幼圆" panose="02010509060101010101" charset="-122"/>
              <a:cs typeface="宋体" panose="02010600030101010101" pitchFamily="2" charset="-122"/>
            </a:endParaRPr>
          </a:p>
        </p:txBody>
      </p:sp>
      <p:pic>
        <p:nvPicPr>
          <p:cNvPr id="1" name="图片 0" descr="filehelper_1510147950419_98"/>
          <p:cNvPicPr>
            <a:picLocks noChangeAspect="1"/>
          </p:cNvPicPr>
          <p:nvPr/>
        </p:nvPicPr>
        <p:blipFill>
          <a:blip r:embed="rId1"/>
          <a:stretch>
            <a:fillRect/>
          </a:stretch>
        </p:blipFill>
        <p:spPr>
          <a:xfrm>
            <a:off x="4693285" y="1412240"/>
            <a:ext cx="3425190" cy="1936750"/>
          </a:xfrm>
          <a:prstGeom prst="round2DiagRect">
            <a:avLst/>
          </a:prstGeom>
        </p:spPr>
      </p:pic>
      <p:pic>
        <p:nvPicPr>
          <p:cNvPr id="2" name="图片 1" descr="filehelper_1510148020523_23"/>
          <p:cNvPicPr>
            <a:picLocks noChangeAspect="1"/>
          </p:cNvPicPr>
          <p:nvPr/>
        </p:nvPicPr>
        <p:blipFill>
          <a:blip r:embed="rId2"/>
          <a:stretch>
            <a:fillRect/>
          </a:stretch>
        </p:blipFill>
        <p:spPr>
          <a:xfrm>
            <a:off x="1328420" y="1412240"/>
            <a:ext cx="2927350" cy="1899920"/>
          </a:xfrm>
          <a:prstGeom prst="round2DiagRect">
            <a:avLst/>
          </a:prstGeom>
        </p:spPr>
      </p:pic>
      <p:sp>
        <p:nvSpPr>
          <p:cNvPr id="5" name="文本框 4"/>
          <p:cNvSpPr txBox="1"/>
          <p:nvPr/>
        </p:nvSpPr>
        <p:spPr>
          <a:xfrm>
            <a:off x="3363595" y="122555"/>
            <a:ext cx="2417445" cy="398780"/>
          </a:xfrm>
          <a:prstGeom prst="rect">
            <a:avLst/>
          </a:prstGeom>
          <a:noFill/>
          <a:ln w="9525">
            <a:noFill/>
          </a:ln>
        </p:spPr>
        <p:txBody>
          <a:bodyPr wrap="square">
            <a:spAutoFit/>
          </a:bodyPr>
          <a:p>
            <a:pPr indent="0"/>
            <a:r>
              <a:rPr lang="en-US" altLang="zh-CN" sz="2000" b="1">
                <a:solidFill>
                  <a:schemeClr val="bg1"/>
                </a:solidFill>
                <a:latin typeface="幼圆" panose="02010509060101010101" charset="-122"/>
                <a:ea typeface="幼圆" panose="02010509060101010101" charset="-122"/>
                <a:cs typeface="宋体" panose="02010600030101010101" pitchFamily="2" charset="-122"/>
              </a:rPr>
              <a:t> 3.</a:t>
            </a:r>
            <a:r>
              <a:rPr lang="zh-CN" altLang="en-US" sz="2000" b="1">
                <a:solidFill>
                  <a:schemeClr val="bg1"/>
                </a:solidFill>
                <a:latin typeface="幼圆" panose="02010509060101010101" charset="-122"/>
                <a:ea typeface="幼圆" panose="02010509060101010101" charset="-122"/>
                <a:cs typeface="宋体" panose="02010600030101010101" pitchFamily="2" charset="-122"/>
              </a:rPr>
              <a:t>光与色的说明</a:t>
            </a:r>
            <a:endParaRPr lang="zh-CN" altLang="en-US" sz="2000" b="1">
              <a:solidFill>
                <a:schemeClr val="bg1"/>
              </a:solidFill>
              <a:latin typeface="幼圆" panose="02010509060101010101" charset="-122"/>
              <a:ea typeface="幼圆" panose="02010509060101010101"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64" name=""/>
        <p:cNvGrpSpPr/>
        <p:nvPr/>
      </p:nvGrpSpPr>
      <p:grpSpPr>
        <a:xfrm>
          <a:off x="0" y="0"/>
          <a:ext cx="0" cy="0"/>
          <a:chOff x="0" y="0"/>
          <a:chExt cx="0" cy="0"/>
        </a:xfrm>
      </p:grpSpPr>
      <p:sp>
        <p:nvSpPr>
          <p:cNvPr id="1" name="圆角矩形 0"/>
          <p:cNvSpPr/>
          <p:nvPr/>
        </p:nvSpPr>
        <p:spPr>
          <a:xfrm>
            <a:off x="483235" y="3124200"/>
            <a:ext cx="8178165" cy="1898015"/>
          </a:xfrm>
          <a:prstGeom prst="roundRect">
            <a:avLst/>
          </a:prstGeom>
          <a:solidFill>
            <a:srgbClr val="351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732" name="TextBox 9"/>
          <p:cNvSpPr>
            <a:spLocks noChangeArrowheads="1"/>
          </p:cNvSpPr>
          <p:nvPr/>
        </p:nvSpPr>
        <p:spPr bwMode="auto">
          <a:xfrm>
            <a:off x="574675" y="3208655"/>
            <a:ext cx="7995920" cy="1568450"/>
          </a:xfrm>
          <a:prstGeom prst="rect">
            <a:avLst/>
          </a:prstGeom>
          <a:noFill/>
          <a:ln>
            <a:noFill/>
          </a:ln>
        </p:spPr>
        <p:txBody>
          <a:bodyPr wrap="square">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indent="457200" algn="l" eaLnBrk="1" fontAlgn="auto" hangingPunct="1"/>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插曲的选择上按照两个不同时空的氛围，以及叙事的情绪走向，选用了两首气质不同的纯音乐《Opening》和《川流不息》。片尾曲则选择了迎合全片风格的民谣歌曲《日》。其中《Opening》是电影《断背山》的插曲，在叙事上这首曲子的运用有暗示性的叙事象征作用，在和影片《断背山》的互文中，观众可以大胆猜测戴头套男孩和旅馆女人之间的联系以及他变成女孩的样子后经历的故事，这些看似空白的信息编码在配乐中，静静地流淌在旋律里。</a:t>
            </a:r>
            <a:endPar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 name="文本框 1"/>
          <p:cNvSpPr txBox="1"/>
          <p:nvPr/>
        </p:nvSpPr>
        <p:spPr>
          <a:xfrm>
            <a:off x="3714750" y="75565"/>
            <a:ext cx="1715770" cy="398780"/>
          </a:xfrm>
          <a:prstGeom prst="rect">
            <a:avLst/>
          </a:prstGeom>
          <a:noFill/>
        </p:spPr>
        <p:txBody>
          <a:bodyPr wrap="none" rtlCol="0" anchor="t">
            <a:spAutoFit/>
          </a:bodyPr>
          <a:p>
            <a:r>
              <a:rPr lang="zh-CN" altLang="en-US" sz="2000" b="1">
                <a:solidFill>
                  <a:schemeClr val="bg1"/>
                </a:solidFill>
                <a:latin typeface="幼圆" panose="02010509060101010101" charset="-122"/>
                <a:ea typeface="幼圆" panose="02010509060101010101" charset="-122"/>
                <a:sym typeface="微软雅黑" panose="020B0503020204020204" pitchFamily="34" charset="-122"/>
              </a:rPr>
              <a:t>4.音乐的说明</a:t>
            </a:r>
            <a:endParaRPr lang="zh-CN" altLang="en-US" sz="2000" b="1">
              <a:solidFill>
                <a:schemeClr val="bg1"/>
              </a:solidFill>
              <a:latin typeface="幼圆" panose="02010509060101010101" charset="-122"/>
              <a:ea typeface="幼圆" panose="02010509060101010101" charset="-122"/>
              <a:sym typeface="微软雅黑" panose="020B0503020204020204" pitchFamily="34" charset="-122"/>
            </a:endParaRPr>
          </a:p>
        </p:txBody>
      </p:sp>
      <p:pic>
        <p:nvPicPr>
          <p:cNvPr id="3" name="图片 2" descr="485664535258737844"/>
          <p:cNvPicPr>
            <a:picLocks noChangeAspect="1"/>
          </p:cNvPicPr>
          <p:nvPr/>
        </p:nvPicPr>
        <p:blipFill>
          <a:blip r:embed="rId1"/>
          <a:srcRect b="16529"/>
          <a:stretch>
            <a:fillRect/>
          </a:stretch>
        </p:blipFill>
        <p:spPr>
          <a:xfrm>
            <a:off x="932815" y="842010"/>
            <a:ext cx="1884680" cy="2225040"/>
          </a:xfrm>
          <a:prstGeom prst="roundRect">
            <a:avLst/>
          </a:prstGeom>
        </p:spPr>
      </p:pic>
      <p:pic>
        <p:nvPicPr>
          <p:cNvPr id="4" name="图片 3" descr="920563135938461895"/>
          <p:cNvPicPr>
            <a:picLocks noChangeAspect="1"/>
          </p:cNvPicPr>
          <p:nvPr/>
        </p:nvPicPr>
        <p:blipFill>
          <a:blip r:embed="rId2"/>
          <a:stretch>
            <a:fillRect/>
          </a:stretch>
        </p:blipFill>
        <p:spPr>
          <a:xfrm>
            <a:off x="3404870" y="842010"/>
            <a:ext cx="2224405" cy="2224405"/>
          </a:xfrm>
          <a:prstGeom prst="roundRect">
            <a:avLst/>
          </a:prstGeom>
        </p:spPr>
      </p:pic>
      <p:pic>
        <p:nvPicPr>
          <p:cNvPr id="5" name="图片 4" descr="699442466781099214"/>
          <p:cNvPicPr>
            <a:picLocks noChangeAspect="1"/>
          </p:cNvPicPr>
          <p:nvPr/>
        </p:nvPicPr>
        <p:blipFill>
          <a:blip r:embed="rId3"/>
          <a:srcRect l="10134"/>
          <a:stretch>
            <a:fillRect/>
          </a:stretch>
        </p:blipFill>
        <p:spPr>
          <a:xfrm>
            <a:off x="6228080" y="841375"/>
            <a:ext cx="1998980" cy="2225040"/>
          </a:xfrm>
          <a:prstGeom prst="roundRect">
            <a:avLst/>
          </a:prstGeom>
        </p:spPr>
      </p:pic>
    </p:spTree>
  </p:cSld>
  <p:clrMapOvr>
    <a:masterClrMapping/>
  </p:clrMapOvr>
  <mc:AlternateContent xmlns:mc="http://schemas.openxmlformats.org/markup-compatibility/2006">
    <mc:Choice xmlns:p14="http://schemas.microsoft.com/office/powerpoint/2010/main" Requires="p14">
      <p:transition spd="slow" p14:dur="125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48732"/>
                                        </p:tgtEl>
                                        <p:attrNameLst>
                                          <p:attrName>style.visibility</p:attrName>
                                        </p:attrNameLst>
                                      </p:cBhvr>
                                      <p:to>
                                        <p:strVal val="visible"/>
                                      </p:to>
                                    </p:set>
                                    <p:animEffect>
                                      <p:cBhvr>
                                        <p:cTn id="7" dur="500"/>
                                        <p:tgtEl>
                                          <p:spTgt spid="10487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32" grpId="0" bldLvl="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89" name=""/>
        <p:cNvGrpSpPr/>
        <p:nvPr/>
      </p:nvGrpSpPr>
      <p:grpSpPr>
        <a:xfrm>
          <a:off x="0" y="0"/>
          <a:ext cx="0" cy="0"/>
          <a:chOff x="0" y="0"/>
          <a:chExt cx="0" cy="0"/>
        </a:xfrm>
      </p:grpSpPr>
      <p:sp>
        <p:nvSpPr>
          <p:cNvPr id="1048917" name="文本框 5"/>
          <p:cNvSpPr txBox="1"/>
          <p:nvPr/>
        </p:nvSpPr>
        <p:spPr>
          <a:xfrm>
            <a:off x="1282328" y="2260126"/>
            <a:ext cx="4909458" cy="583565"/>
          </a:xfrm>
          <a:prstGeom prst="rect">
            <a:avLst/>
          </a:prstGeom>
          <a:noFill/>
        </p:spPr>
        <p:txBody>
          <a:bodyPr wrap="square" rtlCol="0">
            <a:spAutoFit/>
          </a:bodyPr>
          <a:p>
            <a:r>
              <a:rPr lang="en-US" sz="3200" dirty="0">
                <a:solidFill>
                  <a:schemeClr val="bg1"/>
                </a:solidFill>
              </a:rPr>
              <a:t>FOR WATHING</a:t>
            </a:r>
            <a:endParaRPr lang="en-US" sz="3200" dirty="0">
              <a:solidFill>
                <a:schemeClr val="bg1"/>
              </a:solidFill>
            </a:endParaRPr>
          </a:p>
        </p:txBody>
      </p:sp>
      <p:sp>
        <p:nvSpPr>
          <p:cNvPr id="1048918" name="文本框 6"/>
          <p:cNvSpPr txBox="1"/>
          <p:nvPr/>
        </p:nvSpPr>
        <p:spPr>
          <a:xfrm>
            <a:off x="1282332" y="2954689"/>
            <a:ext cx="4595957" cy="553085"/>
          </a:xfrm>
          <a:prstGeom prst="rect">
            <a:avLst/>
          </a:prstGeom>
          <a:noFill/>
        </p:spPr>
        <p:txBody>
          <a:bodyPr wrap="square" rtlCol="0">
            <a:spAutoFit/>
          </a:bodyPr>
          <a:p>
            <a:r>
              <a:rPr lang="en-US" altLang="zh-CN" sz="1500" dirty="0">
                <a:solidFill>
                  <a:schemeClr val="bg1"/>
                </a:solidFill>
                <a:latin typeface="+mj-lt"/>
              </a:rPr>
              <a:t>THE MONSTER DID NOT SWALLOW THE MAN</a:t>
            </a:r>
            <a:endParaRPr lang="en-US" altLang="zh-CN" sz="1500" dirty="0">
              <a:solidFill>
                <a:schemeClr val="bg1"/>
              </a:solidFill>
              <a:latin typeface="+mj-lt"/>
            </a:endParaRPr>
          </a:p>
          <a:p>
            <a:r>
              <a:rPr lang="en-US" altLang="zh-CN" sz="1500" dirty="0">
                <a:solidFill>
                  <a:schemeClr val="bg1"/>
                </a:solidFill>
                <a:latin typeface="+mj-lt"/>
              </a:rPr>
              <a:t>THE REALITY WAS JUST THE OTHER WAY ROUND</a:t>
            </a:r>
            <a:endParaRPr lang="en-US" altLang="zh-CN" sz="1500" dirty="0">
              <a:solidFill>
                <a:schemeClr val="bg1"/>
              </a:solidFill>
              <a:latin typeface="+mj-lt"/>
            </a:endParaRPr>
          </a:p>
        </p:txBody>
      </p:sp>
      <p:sp>
        <p:nvSpPr>
          <p:cNvPr id="1048919" name="文本框 7"/>
          <p:cNvSpPr txBox="1"/>
          <p:nvPr/>
        </p:nvSpPr>
        <p:spPr>
          <a:xfrm>
            <a:off x="1282065" y="1465580"/>
            <a:ext cx="5431155" cy="829945"/>
          </a:xfrm>
          <a:prstGeom prst="rect">
            <a:avLst/>
          </a:prstGeom>
          <a:noFill/>
        </p:spPr>
        <p:txBody>
          <a:bodyPr wrap="square" rtlCol="0">
            <a:spAutoFit/>
          </a:bodyPr>
          <a:p>
            <a:r>
              <a:rPr lang="en-US" altLang="zh-CN" sz="4800" b="1" dirty="0">
                <a:solidFill>
                  <a:schemeClr val="bg1"/>
                </a:solidFill>
              </a:rPr>
              <a:t>THANKS  YOU</a:t>
            </a:r>
            <a:endParaRPr lang="en-US" altLang="zh-CN" sz="4800" b="1" dirty="0">
              <a:solidFill>
                <a:schemeClr val="bg1"/>
              </a:solidFill>
            </a:endParaRPr>
          </a:p>
        </p:txBody>
      </p:sp>
      <p:cxnSp>
        <p:nvCxnSpPr>
          <p:cNvPr id="3145766" name="直接连接符 8"/>
          <p:cNvCxnSpPr/>
          <p:nvPr/>
        </p:nvCxnSpPr>
        <p:spPr>
          <a:xfrm>
            <a:off x="1321523" y="2883374"/>
            <a:ext cx="443702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48920" name="矩形 9"/>
          <p:cNvSpPr/>
          <p:nvPr/>
        </p:nvSpPr>
        <p:spPr>
          <a:xfrm>
            <a:off x="0" y="4912668"/>
            <a:ext cx="775136" cy="230832"/>
          </a:xfrm>
          <a:prstGeom prst="rect">
            <a:avLst/>
          </a:prstGeom>
        </p:spPr>
        <p:txBody>
          <a:bodyPr wrap="square">
            <a:spAutoFit/>
          </a:bodyPr>
          <a:p>
            <a:pPr lvl="0"/>
            <a:r>
              <a:rPr lang="en-US" altLang="zh-CN" sz="100" dirty="0"/>
              <a:t>PPT</a:t>
            </a:r>
            <a:r>
              <a:rPr lang="zh-CN" altLang="en-US" sz="100" dirty="0"/>
              <a:t>模板下载：</a:t>
            </a:r>
            <a:r>
              <a:rPr lang="en-US" altLang="zh-CN" sz="100" dirty="0"/>
              <a:t>www.1ppt.com/moban/     </a:t>
            </a:r>
            <a:r>
              <a:rPr lang="zh-CN" altLang="en-US" sz="100" dirty="0"/>
              <a:t>行业</a:t>
            </a:r>
            <a:r>
              <a:rPr lang="en-US" altLang="zh-CN" sz="100" dirty="0"/>
              <a:t>PPT</a:t>
            </a:r>
            <a:r>
              <a:rPr lang="zh-CN" altLang="en-US" sz="100" dirty="0"/>
              <a:t>模板：</a:t>
            </a:r>
            <a:r>
              <a:rPr lang="en-US" altLang="zh-CN" sz="100" dirty="0"/>
              <a:t>www.1ppt.com/hangye/ </a:t>
            </a:r>
            <a:endParaRPr lang="en-US" altLang="zh-CN" sz="100" dirty="0"/>
          </a:p>
          <a:p>
            <a:pPr lvl="0"/>
            <a:r>
              <a:rPr lang="zh-CN" altLang="en-US" sz="100" dirty="0"/>
              <a:t>节日</a:t>
            </a:r>
            <a:r>
              <a:rPr lang="en-US" altLang="zh-CN" sz="100" dirty="0"/>
              <a:t>PPT</a:t>
            </a:r>
            <a:r>
              <a:rPr lang="zh-CN" altLang="en-US" sz="100" dirty="0"/>
              <a:t>模板：</a:t>
            </a:r>
            <a:r>
              <a:rPr lang="en-US" altLang="zh-CN" sz="100" dirty="0"/>
              <a:t>www.1ppt.com/jieri/           PPT</a:t>
            </a:r>
            <a:r>
              <a:rPr lang="zh-CN" altLang="en-US" sz="100" dirty="0"/>
              <a:t>素材下载：</a:t>
            </a:r>
            <a:r>
              <a:rPr lang="en-US" altLang="zh-CN" sz="100" dirty="0"/>
              <a:t>www.1ppt.com/sucai/</a:t>
            </a:r>
            <a:endParaRPr lang="en-US" altLang="zh-CN" sz="100" dirty="0"/>
          </a:p>
          <a:p>
            <a:pPr lvl="0"/>
            <a:r>
              <a:rPr lang="en-US" altLang="zh-CN" sz="100" dirty="0"/>
              <a:t>PPT</a:t>
            </a:r>
            <a:r>
              <a:rPr lang="zh-CN" altLang="en-US" sz="100" dirty="0"/>
              <a:t>背景图片：</a:t>
            </a:r>
            <a:r>
              <a:rPr lang="en-US" altLang="zh-CN" sz="100" dirty="0"/>
              <a:t>www.1ppt.com/beijing/      PPT</a:t>
            </a:r>
            <a:r>
              <a:rPr lang="zh-CN" altLang="en-US" sz="100" dirty="0"/>
              <a:t>图表下载：</a:t>
            </a:r>
            <a:r>
              <a:rPr lang="en-US" altLang="zh-CN" sz="100" dirty="0"/>
              <a:t>www.1ppt.com/tubiao/      </a:t>
            </a:r>
            <a:endParaRPr lang="en-US" altLang="zh-CN" sz="100" dirty="0"/>
          </a:p>
          <a:p>
            <a:pPr lvl="0"/>
            <a:r>
              <a:rPr lang="zh-CN" altLang="en-US" sz="100" dirty="0"/>
              <a:t>优秀</a:t>
            </a:r>
            <a:r>
              <a:rPr lang="en-US" altLang="zh-CN" sz="100" dirty="0"/>
              <a:t>PPT</a:t>
            </a:r>
            <a:r>
              <a:rPr lang="zh-CN" altLang="en-US" sz="100" dirty="0"/>
              <a:t>下载：</a:t>
            </a:r>
            <a:r>
              <a:rPr lang="en-US" altLang="zh-CN" sz="100" dirty="0"/>
              <a:t>www.1ppt.com/xiazai/        PPT</a:t>
            </a:r>
            <a:r>
              <a:rPr lang="zh-CN" altLang="en-US" sz="100" dirty="0"/>
              <a:t>教程： </a:t>
            </a:r>
            <a:r>
              <a:rPr lang="en-US" altLang="zh-CN" sz="100" dirty="0"/>
              <a:t>www.1ppt.com/powerpoint/      </a:t>
            </a:r>
            <a:endParaRPr lang="en-US" altLang="zh-CN" sz="100" dirty="0"/>
          </a:p>
          <a:p>
            <a:pPr lvl="0"/>
            <a:r>
              <a:rPr lang="en-US" altLang="zh-CN" sz="100" dirty="0"/>
              <a:t>Word</a:t>
            </a:r>
            <a:r>
              <a:rPr lang="zh-CN" altLang="en-US" sz="100" dirty="0"/>
              <a:t>教程： </a:t>
            </a:r>
            <a:r>
              <a:rPr lang="en-US" altLang="zh-CN" sz="100" dirty="0"/>
              <a:t>www.1ppt.com/word/              Excel</a:t>
            </a:r>
            <a:r>
              <a:rPr lang="zh-CN" altLang="en-US" sz="100" dirty="0"/>
              <a:t>教程：</a:t>
            </a:r>
            <a:r>
              <a:rPr lang="en-US" altLang="zh-CN" sz="100" dirty="0"/>
              <a:t>www.1ppt.com/excel/  </a:t>
            </a:r>
            <a:endParaRPr lang="en-US" altLang="zh-CN" sz="100" dirty="0"/>
          </a:p>
          <a:p>
            <a:pPr lvl="0"/>
            <a:r>
              <a:rPr lang="zh-CN" altLang="en-US" sz="100" dirty="0"/>
              <a:t>资料下载：</a:t>
            </a:r>
            <a:r>
              <a:rPr lang="en-US" altLang="zh-CN" sz="100" dirty="0"/>
              <a:t>www.1ppt.com/ziliao/                PPT</a:t>
            </a:r>
            <a:r>
              <a:rPr lang="zh-CN" altLang="en-US" sz="100" dirty="0"/>
              <a:t>课件下载：</a:t>
            </a:r>
            <a:r>
              <a:rPr lang="en-US" altLang="zh-CN" sz="100" dirty="0"/>
              <a:t>www.1ppt.com/kejian/ </a:t>
            </a:r>
            <a:endParaRPr lang="en-US" altLang="zh-CN" sz="100" dirty="0"/>
          </a:p>
          <a:p>
            <a:pPr lvl="0"/>
            <a:r>
              <a:rPr lang="zh-CN" altLang="en-US" sz="100" dirty="0"/>
              <a:t>范文下载：</a:t>
            </a:r>
            <a:r>
              <a:rPr lang="en-US" altLang="zh-CN" sz="100" dirty="0"/>
              <a:t>www.1ppt.com/fanwen/             </a:t>
            </a:r>
            <a:r>
              <a:rPr lang="zh-CN" altLang="en-US" sz="100" dirty="0"/>
              <a:t>试卷下载：</a:t>
            </a:r>
            <a:r>
              <a:rPr lang="en-US" altLang="zh-CN" sz="100" dirty="0"/>
              <a:t>www.1ppt.com/shiti/  </a:t>
            </a:r>
            <a:endParaRPr lang="en-US" altLang="zh-CN" sz="100" dirty="0"/>
          </a:p>
          <a:p>
            <a:pPr lvl="0"/>
            <a:r>
              <a:rPr lang="zh-CN" altLang="en-US" sz="100" dirty="0"/>
              <a:t>教案下载：</a:t>
            </a:r>
            <a:r>
              <a:rPr lang="en-US" altLang="zh-CN" sz="100" dirty="0"/>
              <a:t>www.1ppt.com/jiaoan/  </a:t>
            </a:r>
            <a:r>
              <a:rPr lang="en-US" altLang="zh-CN" sz="100" dirty="0" smtClean="0"/>
              <a:t>      PPT</a:t>
            </a:r>
            <a:r>
              <a:rPr lang="zh-CN" altLang="en-US" sz="100" dirty="0" smtClean="0"/>
              <a:t>论坛：</a:t>
            </a:r>
            <a:r>
              <a:rPr lang="en-US" altLang="zh-CN" sz="100" dirty="0" smtClean="0"/>
              <a:t>www.1ppt.cn</a:t>
            </a:r>
            <a:endParaRPr lang="en-US" altLang="zh-CN" sz="100" dirty="0"/>
          </a:p>
          <a:p>
            <a:pPr lvl="0"/>
            <a:r>
              <a:rPr lang="en-US" altLang="zh-CN" sz="100" dirty="0"/>
              <a:t> </a:t>
            </a:r>
            <a:endParaRPr lang="zh-CN" altLang="en-US" sz="100" dirty="0"/>
          </a:p>
        </p:txBody>
      </p:sp>
    </p:spTree>
  </p:cSld>
  <p:clrMapOvr>
    <a:masterClrMapping/>
  </p:clrMapOvr>
  <mc:AlternateContent xmlns:mc="http://schemas.openxmlformats.org/markup-compatibility/2006">
    <mc:Choice xmlns:p14="http://schemas.microsoft.com/office/powerpoint/2010/main" Requires="p14">
      <p:transition spd="slow" p14:dur="4000" advTm="0">
        <p14:vortex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048919"/>
                                        </p:tgtEl>
                                        <p:attrNameLst>
                                          <p:attrName>style.visibility</p:attrName>
                                        </p:attrNameLst>
                                      </p:cBhvr>
                                      <p:to>
                                        <p:strVal val="visible"/>
                                      </p:to>
                                    </p:set>
                                    <p:anim by="(-#ppt_w*2)" calcmode="lin" valueType="num">
                                      <p:cBhvr rctx="PPT">
                                        <p:cTn id="7" dur="500" autoRev="1" fill="hold">
                                          <p:stCondLst>
                                            <p:cond delay="0"/>
                                          </p:stCondLst>
                                        </p:cTn>
                                        <p:tgtEl>
                                          <p:spTgt spid="1048919"/>
                                        </p:tgtEl>
                                        <p:attrNameLst>
                                          <p:attrName>ppt_w</p:attrName>
                                        </p:attrNameLst>
                                      </p:cBhvr>
                                    </p:anim>
                                    <p:anim by="(#ppt_w*0.50)" calcmode="lin" valueType="num">
                                      <p:cBhvr>
                                        <p:cTn id="8" dur="500" decel="50000" autoRev="1" fill="hold">
                                          <p:stCondLst>
                                            <p:cond delay="0"/>
                                          </p:stCondLst>
                                        </p:cTn>
                                        <p:tgtEl>
                                          <p:spTgt spid="1048919"/>
                                        </p:tgtEl>
                                        <p:attrNameLst>
                                          <p:attrName>ppt_x</p:attrName>
                                        </p:attrNameLst>
                                      </p:cBhvr>
                                    </p:anim>
                                    <p:anim from="(-#ppt_h/2)" to="(#ppt_y)" calcmode="lin" valueType="num">
                                      <p:cBhvr>
                                        <p:cTn id="9" dur="1000" fill="hold">
                                          <p:stCondLst>
                                            <p:cond delay="0"/>
                                          </p:stCondLst>
                                        </p:cTn>
                                        <p:tgtEl>
                                          <p:spTgt spid="1048919"/>
                                        </p:tgtEl>
                                        <p:attrNameLst>
                                          <p:attrName>ppt_y</p:attrName>
                                        </p:attrNameLst>
                                      </p:cBhvr>
                                    </p:anim>
                                    <p:animRot by="21600000">
                                      <p:cBhvr>
                                        <p:cTn id="10" dur="1000" fill="hold">
                                          <p:stCondLst>
                                            <p:cond delay="0"/>
                                          </p:stCondLst>
                                        </p:cTn>
                                        <p:tgtEl>
                                          <p:spTgt spid="1048919"/>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048917"/>
                                        </p:tgtEl>
                                        <p:attrNameLst>
                                          <p:attrName>style.visibility</p:attrName>
                                        </p:attrNameLst>
                                      </p:cBhvr>
                                      <p:to>
                                        <p:strVal val="visible"/>
                                      </p:to>
                                    </p:set>
                                    <p:animEffect transition="in" filter="wipe(left)">
                                      <p:cBhvr>
                                        <p:cTn id="15" dur="500"/>
                                        <p:tgtEl>
                                          <p:spTgt spid="104891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145766"/>
                                        </p:tgtEl>
                                        <p:attrNameLst>
                                          <p:attrName>style.visibility</p:attrName>
                                        </p:attrNameLst>
                                      </p:cBhvr>
                                      <p:to>
                                        <p:strVal val="visible"/>
                                      </p:to>
                                    </p:set>
                                    <p:animEffect transition="in" filter="barn(inVertical)">
                                      <p:cBhvr>
                                        <p:cTn id="20" dur="500"/>
                                        <p:tgtEl>
                                          <p:spTgt spid="314576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iterate type="lt">
                                    <p:tmPct val="10000"/>
                                  </p:iterate>
                                  <p:childTnLst>
                                    <p:set>
                                      <p:cBhvr>
                                        <p:cTn id="24" dur="1" fill="hold">
                                          <p:stCondLst>
                                            <p:cond delay="0"/>
                                          </p:stCondLst>
                                        </p:cTn>
                                        <p:tgtEl>
                                          <p:spTgt spid="1048918"/>
                                        </p:tgtEl>
                                        <p:attrNameLst>
                                          <p:attrName>style.visibility</p:attrName>
                                        </p:attrNameLst>
                                      </p:cBhvr>
                                      <p:to>
                                        <p:strVal val="visible"/>
                                      </p:to>
                                    </p:set>
                                    <p:animEffect transition="in" filter="barn(inVertical)">
                                      <p:cBhvr>
                                        <p:cTn id="25" dur="500"/>
                                        <p:tgtEl>
                                          <p:spTgt spid="10489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17" grpId="0"/>
      <p:bldP spid="1048918" grpId="0"/>
      <p:bldP spid="10489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39" name=""/>
        <p:cNvGrpSpPr/>
        <p:nvPr/>
      </p:nvGrpSpPr>
      <p:grpSpPr>
        <a:xfrm>
          <a:off x="0" y="0"/>
          <a:ext cx="0" cy="0"/>
          <a:chOff x="0" y="0"/>
          <a:chExt cx="0" cy="0"/>
        </a:xfrm>
      </p:grpSpPr>
      <p:grpSp>
        <p:nvGrpSpPr>
          <p:cNvPr id="40" name="组合 3"/>
          <p:cNvGrpSpPr/>
          <p:nvPr/>
        </p:nvGrpSpPr>
        <p:grpSpPr>
          <a:xfrm rot="2419569">
            <a:off x="-884891" y="-925310"/>
            <a:ext cx="2532306" cy="2532306"/>
            <a:chOff x="-953499" y="-1069141"/>
            <a:chExt cx="3009585" cy="3009585"/>
          </a:xfrm>
          <a:solidFill>
            <a:srgbClr val="FFFFFF">
              <a:alpha val="10196"/>
            </a:srgbClr>
          </a:solidFill>
        </p:grpSpPr>
        <p:sp>
          <p:nvSpPr>
            <p:cNvPr id="1048588" name="圆角矩形 4"/>
            <p:cNvSpPr/>
            <p:nvPr/>
          </p:nvSpPr>
          <p:spPr>
            <a:xfrm>
              <a:off x="-953499" y="-1069141"/>
              <a:ext cx="3009585" cy="3009585"/>
            </a:xfrm>
            <a:prstGeom prst="roundRect">
              <a:avLst>
                <a:gd name="adj" fmla="val 240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pPr>
              <a:endParaRPr lang="zh-CN" altLang="en-US"/>
            </a:p>
          </p:txBody>
        </p:sp>
        <p:sp>
          <p:nvSpPr>
            <p:cNvPr id="1048589" name="圆角矩形 5"/>
            <p:cNvSpPr/>
            <p:nvPr/>
          </p:nvSpPr>
          <p:spPr>
            <a:xfrm rot="1800000">
              <a:off x="-953499" y="-1069141"/>
              <a:ext cx="3009585" cy="3009585"/>
            </a:xfrm>
            <a:prstGeom prst="roundRect">
              <a:avLst>
                <a:gd name="adj" fmla="val 240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pPr>
              <a:endParaRPr lang="zh-CN" altLang="en-US"/>
            </a:p>
          </p:txBody>
        </p:sp>
        <p:sp>
          <p:nvSpPr>
            <p:cNvPr id="1048590" name="圆角矩形 6"/>
            <p:cNvSpPr/>
            <p:nvPr/>
          </p:nvSpPr>
          <p:spPr>
            <a:xfrm rot="3600000">
              <a:off x="-953499" y="-1069141"/>
              <a:ext cx="3009585" cy="3009585"/>
            </a:xfrm>
            <a:prstGeom prst="roundRect">
              <a:avLst>
                <a:gd name="adj" fmla="val 240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pPr>
              <a:endParaRPr lang="zh-CN" altLang="en-US"/>
            </a:p>
          </p:txBody>
        </p:sp>
      </p:grpSp>
      <p:sp>
        <p:nvSpPr>
          <p:cNvPr id="1048591" name="文本框 146"/>
          <p:cNvSpPr txBox="1">
            <a:spLocks noChangeArrowheads="1"/>
          </p:cNvSpPr>
          <p:nvPr/>
        </p:nvSpPr>
        <p:spPr bwMode="auto">
          <a:xfrm>
            <a:off x="44054" y="145256"/>
            <a:ext cx="1428750" cy="784830"/>
          </a:xfrm>
          <a:prstGeom prst="rect">
            <a:avLst/>
          </a:prstGeom>
          <a:noFill/>
          <a:ln>
            <a:noFill/>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dist" eaLnBrk="1" hangingPunct="1"/>
            <a:r>
              <a:rPr lang="zh-CN" altLang="en-US" sz="4500" dirty="0">
                <a:solidFill>
                  <a:schemeClr val="bg1"/>
                </a:solidFill>
                <a:latin typeface="方正兰亭超细黑简体" panose="02000000000000000000" pitchFamily="2" charset="-122"/>
                <a:ea typeface="方正兰亭超细黑简体" panose="02000000000000000000" pitchFamily="2" charset="-122"/>
              </a:rPr>
              <a:t>目录</a:t>
            </a:r>
            <a:endParaRPr lang="zh-CN" altLang="en-US" sz="4500" dirty="0">
              <a:solidFill>
                <a:schemeClr val="bg1"/>
              </a:solidFill>
              <a:latin typeface="方正兰亭超细黑简体" panose="02000000000000000000" pitchFamily="2" charset="-122"/>
              <a:ea typeface="方正兰亭超细黑简体" panose="02000000000000000000" pitchFamily="2" charset="-122"/>
            </a:endParaRPr>
          </a:p>
        </p:txBody>
      </p:sp>
      <p:sp>
        <p:nvSpPr>
          <p:cNvPr id="1048592" name="文本框 157"/>
          <p:cNvSpPr txBox="1">
            <a:spLocks noChangeArrowheads="1"/>
          </p:cNvSpPr>
          <p:nvPr/>
        </p:nvSpPr>
        <p:spPr bwMode="auto">
          <a:xfrm>
            <a:off x="95250" y="745331"/>
            <a:ext cx="1428750" cy="415498"/>
          </a:xfrm>
          <a:prstGeom prst="rect">
            <a:avLst/>
          </a:prstGeom>
          <a:noFill/>
          <a:ln>
            <a:noFill/>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100" dirty="0">
                <a:solidFill>
                  <a:schemeClr val="bg1"/>
                </a:solidFill>
                <a:latin typeface="方正兰亭超细黑简体" panose="02000000000000000000" pitchFamily="2" charset="-122"/>
                <a:ea typeface="方正兰亭超细黑简体" panose="02000000000000000000" pitchFamily="2" charset="-122"/>
              </a:rPr>
              <a:t>contents</a:t>
            </a:r>
            <a:endParaRPr lang="zh-CN" altLang="en-US" sz="2100" dirty="0">
              <a:solidFill>
                <a:schemeClr val="bg1"/>
              </a:solidFill>
              <a:latin typeface="方正兰亭超细黑简体" panose="02000000000000000000" pitchFamily="2" charset="-122"/>
              <a:ea typeface="方正兰亭超细黑简体" panose="02000000000000000000" pitchFamily="2" charset="-122"/>
            </a:endParaRPr>
          </a:p>
        </p:txBody>
      </p:sp>
      <p:grpSp>
        <p:nvGrpSpPr>
          <p:cNvPr id="41" name="组合 9"/>
          <p:cNvGrpSpPr/>
          <p:nvPr/>
        </p:nvGrpSpPr>
        <p:grpSpPr>
          <a:xfrm>
            <a:off x="2915552" y="490782"/>
            <a:ext cx="851285" cy="851285"/>
            <a:chOff x="4290060" y="1623060"/>
            <a:chExt cx="4076700" cy="4076700"/>
          </a:xfrm>
          <a:solidFill>
            <a:srgbClr val="FFFFFF">
              <a:alpha val="50196"/>
            </a:srgbClr>
          </a:solidFill>
        </p:grpSpPr>
        <p:sp>
          <p:nvSpPr>
            <p:cNvPr id="1048593" name="椭圆 10"/>
            <p:cNvSpPr/>
            <p:nvPr/>
          </p:nvSpPr>
          <p:spPr>
            <a:xfrm>
              <a:off x="4293870" y="1626870"/>
              <a:ext cx="4069080" cy="40690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pPr>
              <a:endParaRPr lang="zh-CN" altLang="en-US"/>
            </a:p>
          </p:txBody>
        </p:sp>
        <p:sp>
          <p:nvSpPr>
            <p:cNvPr id="1048594" name="空心弧 11"/>
            <p:cNvSpPr/>
            <p:nvPr/>
          </p:nvSpPr>
          <p:spPr>
            <a:xfrm>
              <a:off x="4290060" y="1623060"/>
              <a:ext cx="4076700" cy="4076700"/>
            </a:xfrm>
            <a:prstGeom prst="blockArc">
              <a:avLst>
                <a:gd name="adj1" fmla="val 16931517"/>
                <a:gd name="adj2" fmla="val 778292"/>
                <a:gd name="adj3" fmla="val 204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pPr>
              <a:endParaRPr lang="zh-CN" altLang="en-US">
                <a:solidFill>
                  <a:schemeClr val="tx1"/>
                </a:solidFill>
              </a:endParaRPr>
            </a:p>
          </p:txBody>
        </p:sp>
        <p:sp>
          <p:nvSpPr>
            <p:cNvPr id="1048595" name="空心弧 12"/>
            <p:cNvSpPr/>
            <p:nvPr/>
          </p:nvSpPr>
          <p:spPr>
            <a:xfrm>
              <a:off x="4290060" y="1623060"/>
              <a:ext cx="4076700" cy="4076700"/>
            </a:xfrm>
            <a:prstGeom prst="blockArc">
              <a:avLst>
                <a:gd name="adj1" fmla="val 1806163"/>
                <a:gd name="adj2" fmla="val 7671884"/>
                <a:gd name="adj3" fmla="val 189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pPr>
              <a:endParaRPr lang="zh-CN" altLang="en-US">
                <a:solidFill>
                  <a:schemeClr val="tx1"/>
                </a:solidFill>
              </a:endParaRPr>
            </a:p>
          </p:txBody>
        </p:sp>
        <p:sp>
          <p:nvSpPr>
            <p:cNvPr id="1048596" name="空心弧 13"/>
            <p:cNvSpPr/>
            <p:nvPr/>
          </p:nvSpPr>
          <p:spPr>
            <a:xfrm>
              <a:off x="4290060" y="1623060"/>
              <a:ext cx="4076700" cy="4076700"/>
            </a:xfrm>
            <a:prstGeom prst="blockArc">
              <a:avLst>
                <a:gd name="adj1" fmla="val 12601397"/>
                <a:gd name="adj2" fmla="val 16184346"/>
                <a:gd name="adj3" fmla="val 199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pPr>
              <a:endParaRPr lang="zh-CN" altLang="en-US">
                <a:solidFill>
                  <a:schemeClr val="tx1"/>
                </a:solidFill>
              </a:endParaRPr>
            </a:p>
          </p:txBody>
        </p:sp>
        <p:sp>
          <p:nvSpPr>
            <p:cNvPr id="1048597" name="空心弧 14"/>
            <p:cNvSpPr/>
            <p:nvPr/>
          </p:nvSpPr>
          <p:spPr>
            <a:xfrm>
              <a:off x="4290060" y="1623060"/>
              <a:ext cx="4076700" cy="4076700"/>
            </a:xfrm>
            <a:prstGeom prst="blockArc">
              <a:avLst>
                <a:gd name="adj1" fmla="val 8236269"/>
                <a:gd name="adj2" fmla="val 12041164"/>
                <a:gd name="adj3" fmla="val 188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pPr>
              <a:endParaRPr lang="zh-CN" altLang="en-US">
                <a:solidFill>
                  <a:schemeClr val="tx1"/>
                </a:solidFill>
              </a:endParaRPr>
            </a:p>
          </p:txBody>
        </p:sp>
      </p:grpSp>
      <p:grpSp>
        <p:nvGrpSpPr>
          <p:cNvPr id="42" name="组合 15"/>
          <p:cNvGrpSpPr/>
          <p:nvPr/>
        </p:nvGrpSpPr>
        <p:grpSpPr>
          <a:xfrm>
            <a:off x="3062227" y="637457"/>
            <a:ext cx="557936" cy="557936"/>
            <a:chOff x="4290060" y="1623060"/>
            <a:chExt cx="4076700" cy="4076700"/>
          </a:xfrm>
          <a:solidFill>
            <a:srgbClr val="FFFFFF">
              <a:alpha val="50196"/>
            </a:srgbClr>
          </a:solidFill>
        </p:grpSpPr>
        <p:sp>
          <p:nvSpPr>
            <p:cNvPr id="1048598" name="椭圆 16"/>
            <p:cNvSpPr/>
            <p:nvPr/>
          </p:nvSpPr>
          <p:spPr>
            <a:xfrm>
              <a:off x="4293869" y="1626869"/>
              <a:ext cx="4069080" cy="40690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pPr>
              <a:endParaRPr lang="zh-CN" altLang="en-US"/>
            </a:p>
          </p:txBody>
        </p:sp>
        <p:sp>
          <p:nvSpPr>
            <p:cNvPr id="1048599" name="空心弧 17"/>
            <p:cNvSpPr/>
            <p:nvPr/>
          </p:nvSpPr>
          <p:spPr>
            <a:xfrm>
              <a:off x="4290060" y="1623060"/>
              <a:ext cx="4076700" cy="4076700"/>
            </a:xfrm>
            <a:prstGeom prst="blockArc">
              <a:avLst>
                <a:gd name="adj1" fmla="val 19681661"/>
                <a:gd name="adj2" fmla="val 5685163"/>
                <a:gd name="adj3" fmla="val 272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pPr>
              <a:endParaRPr lang="zh-CN" altLang="en-US">
                <a:solidFill>
                  <a:schemeClr val="tx1"/>
                </a:solidFill>
              </a:endParaRPr>
            </a:p>
          </p:txBody>
        </p:sp>
        <p:sp>
          <p:nvSpPr>
            <p:cNvPr id="1048600" name="空心弧 18"/>
            <p:cNvSpPr/>
            <p:nvPr/>
          </p:nvSpPr>
          <p:spPr>
            <a:xfrm>
              <a:off x="4290060" y="1623060"/>
              <a:ext cx="4076700" cy="4076700"/>
            </a:xfrm>
            <a:prstGeom prst="blockArc">
              <a:avLst>
                <a:gd name="adj1" fmla="val 12068090"/>
                <a:gd name="adj2" fmla="val 18473715"/>
                <a:gd name="adj3" fmla="val 271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pPr>
              <a:endParaRPr lang="zh-CN" altLang="en-US">
                <a:solidFill>
                  <a:schemeClr val="tx1"/>
                </a:solidFill>
              </a:endParaRPr>
            </a:p>
          </p:txBody>
        </p:sp>
        <p:sp>
          <p:nvSpPr>
            <p:cNvPr id="1048601" name="空心弧 19"/>
            <p:cNvSpPr/>
            <p:nvPr/>
          </p:nvSpPr>
          <p:spPr>
            <a:xfrm>
              <a:off x="4290060" y="1623060"/>
              <a:ext cx="4076700" cy="4076700"/>
            </a:xfrm>
            <a:prstGeom prst="blockArc">
              <a:avLst>
                <a:gd name="adj1" fmla="val 7038442"/>
                <a:gd name="adj2" fmla="val 10845693"/>
                <a:gd name="adj3" fmla="val 291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pPr>
              <a:endParaRPr lang="zh-CN" altLang="en-US">
                <a:solidFill>
                  <a:schemeClr val="tx1"/>
                </a:solidFill>
              </a:endParaRPr>
            </a:p>
          </p:txBody>
        </p:sp>
      </p:grpSp>
      <p:sp>
        <p:nvSpPr>
          <p:cNvPr id="1048602" name="文本框 169"/>
          <p:cNvSpPr txBox="1">
            <a:spLocks noChangeArrowheads="1"/>
          </p:cNvSpPr>
          <p:nvPr/>
        </p:nvSpPr>
        <p:spPr bwMode="auto">
          <a:xfrm>
            <a:off x="3876517" y="483383"/>
            <a:ext cx="3607594" cy="447040"/>
          </a:xfrm>
          <a:prstGeom prst="rect">
            <a:avLst/>
          </a:prstGeom>
          <a:noFill/>
          <a:ln>
            <a:noFill/>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a:solidFill>
                  <a:schemeClr val="bg1"/>
                </a:solidFill>
                <a:latin typeface="方正兰亭超细黑简体" panose="02000000000000000000" pitchFamily="2" charset="-122"/>
                <a:ea typeface="方正兰亭超细黑简体" panose="02000000000000000000" pitchFamily="2" charset="-122"/>
              </a:rPr>
              <a:t>内容梗概</a:t>
            </a:r>
            <a:endParaRPr lang="zh-CN" altLang="en-US"/>
          </a:p>
        </p:txBody>
      </p:sp>
      <p:sp>
        <p:nvSpPr>
          <p:cNvPr id="1048603" name="文本框 170"/>
          <p:cNvSpPr txBox="1">
            <a:spLocks noChangeArrowheads="1"/>
          </p:cNvSpPr>
          <p:nvPr/>
        </p:nvSpPr>
        <p:spPr bwMode="auto">
          <a:xfrm>
            <a:off x="3062288" y="678805"/>
            <a:ext cx="633413" cy="507831"/>
          </a:xfrm>
          <a:prstGeom prst="rect">
            <a:avLst/>
          </a:prstGeom>
          <a:noFill/>
          <a:ln>
            <a:noFill/>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700">
                <a:solidFill>
                  <a:schemeClr val="bg1"/>
                </a:solidFill>
                <a:latin typeface="方正兰亭超细黑简体" panose="02000000000000000000" pitchFamily="2" charset="-122"/>
                <a:ea typeface="方正兰亭超细黑简体" panose="02000000000000000000" pitchFamily="2" charset="-122"/>
              </a:rPr>
              <a:t>01</a:t>
            </a:r>
            <a:endParaRPr lang="zh-CN" altLang="en-US" sz="2700">
              <a:solidFill>
                <a:schemeClr val="bg1"/>
              </a:solidFill>
              <a:latin typeface="方正兰亭超细黑简体" panose="02000000000000000000" pitchFamily="2" charset="-122"/>
              <a:ea typeface="方正兰亭超细黑简体" panose="02000000000000000000" pitchFamily="2" charset="-122"/>
            </a:endParaRPr>
          </a:p>
        </p:txBody>
      </p:sp>
      <p:cxnSp>
        <p:nvCxnSpPr>
          <p:cNvPr id="3145729" name="直接连接符 22"/>
          <p:cNvCxnSpPr/>
          <p:nvPr/>
        </p:nvCxnSpPr>
        <p:spPr>
          <a:xfrm>
            <a:off x="3946922" y="937170"/>
            <a:ext cx="3539729" cy="0"/>
          </a:xfrm>
          <a:prstGeom prst="line">
            <a:avLst/>
          </a:prstGeom>
          <a:ln w="3175">
            <a:solidFill>
              <a:srgbClr val="FFFFFF">
                <a:alpha val="40000"/>
              </a:srgbClr>
            </a:solidFill>
            <a:headEnd type="none"/>
          </a:ln>
        </p:spPr>
        <p:style>
          <a:lnRef idx="1">
            <a:schemeClr val="accent1"/>
          </a:lnRef>
          <a:fillRef idx="0">
            <a:schemeClr val="accent1"/>
          </a:fillRef>
          <a:effectRef idx="0">
            <a:schemeClr val="accent1"/>
          </a:effectRef>
          <a:fontRef idx="minor">
            <a:schemeClr val="tx1"/>
          </a:fontRef>
        </p:style>
      </p:cxnSp>
      <p:grpSp>
        <p:nvGrpSpPr>
          <p:cNvPr id="43" name="组合 24"/>
          <p:cNvGrpSpPr/>
          <p:nvPr/>
        </p:nvGrpSpPr>
        <p:grpSpPr>
          <a:xfrm>
            <a:off x="2915552" y="1735842"/>
            <a:ext cx="851285" cy="851285"/>
            <a:chOff x="4290060" y="1623060"/>
            <a:chExt cx="4076700" cy="4076700"/>
          </a:xfrm>
          <a:solidFill>
            <a:srgbClr val="FFFFFF">
              <a:alpha val="50196"/>
            </a:srgbClr>
          </a:solidFill>
        </p:grpSpPr>
        <p:sp>
          <p:nvSpPr>
            <p:cNvPr id="1048605" name="椭圆 25"/>
            <p:cNvSpPr/>
            <p:nvPr/>
          </p:nvSpPr>
          <p:spPr>
            <a:xfrm>
              <a:off x="4293870" y="1626870"/>
              <a:ext cx="4069080" cy="40690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pPr>
              <a:endParaRPr lang="zh-CN" altLang="en-US"/>
            </a:p>
          </p:txBody>
        </p:sp>
        <p:sp>
          <p:nvSpPr>
            <p:cNvPr id="1048606" name="空心弧 26"/>
            <p:cNvSpPr/>
            <p:nvPr/>
          </p:nvSpPr>
          <p:spPr>
            <a:xfrm>
              <a:off x="4290060" y="1623060"/>
              <a:ext cx="4076700" cy="4076700"/>
            </a:xfrm>
            <a:prstGeom prst="blockArc">
              <a:avLst>
                <a:gd name="adj1" fmla="val 16931517"/>
                <a:gd name="adj2" fmla="val 778292"/>
                <a:gd name="adj3" fmla="val 204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pPr>
              <a:endParaRPr lang="zh-CN" altLang="en-US">
                <a:solidFill>
                  <a:schemeClr val="tx1"/>
                </a:solidFill>
              </a:endParaRPr>
            </a:p>
          </p:txBody>
        </p:sp>
        <p:sp>
          <p:nvSpPr>
            <p:cNvPr id="1048607" name="空心弧 27"/>
            <p:cNvSpPr/>
            <p:nvPr/>
          </p:nvSpPr>
          <p:spPr>
            <a:xfrm>
              <a:off x="4290060" y="1623060"/>
              <a:ext cx="4076700" cy="4076700"/>
            </a:xfrm>
            <a:prstGeom prst="blockArc">
              <a:avLst>
                <a:gd name="adj1" fmla="val 1806163"/>
                <a:gd name="adj2" fmla="val 7671884"/>
                <a:gd name="adj3" fmla="val 189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pPr>
              <a:endParaRPr lang="zh-CN" altLang="en-US">
                <a:solidFill>
                  <a:schemeClr val="tx1"/>
                </a:solidFill>
              </a:endParaRPr>
            </a:p>
          </p:txBody>
        </p:sp>
        <p:sp>
          <p:nvSpPr>
            <p:cNvPr id="1048608" name="空心弧 28"/>
            <p:cNvSpPr/>
            <p:nvPr/>
          </p:nvSpPr>
          <p:spPr>
            <a:xfrm>
              <a:off x="4290060" y="1623060"/>
              <a:ext cx="4076700" cy="4076700"/>
            </a:xfrm>
            <a:prstGeom prst="blockArc">
              <a:avLst>
                <a:gd name="adj1" fmla="val 12601397"/>
                <a:gd name="adj2" fmla="val 16184346"/>
                <a:gd name="adj3" fmla="val 199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pPr>
              <a:endParaRPr lang="zh-CN" altLang="en-US">
                <a:solidFill>
                  <a:schemeClr val="tx1"/>
                </a:solidFill>
              </a:endParaRPr>
            </a:p>
          </p:txBody>
        </p:sp>
        <p:sp>
          <p:nvSpPr>
            <p:cNvPr id="1048609" name="空心弧 29"/>
            <p:cNvSpPr/>
            <p:nvPr/>
          </p:nvSpPr>
          <p:spPr>
            <a:xfrm>
              <a:off x="4290060" y="1623060"/>
              <a:ext cx="4076700" cy="4076700"/>
            </a:xfrm>
            <a:prstGeom prst="blockArc">
              <a:avLst>
                <a:gd name="adj1" fmla="val 8236269"/>
                <a:gd name="adj2" fmla="val 12041164"/>
                <a:gd name="adj3" fmla="val 188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pPr>
              <a:endParaRPr lang="zh-CN" altLang="en-US">
                <a:solidFill>
                  <a:schemeClr val="tx1"/>
                </a:solidFill>
              </a:endParaRPr>
            </a:p>
          </p:txBody>
        </p:sp>
      </p:grpSp>
      <p:grpSp>
        <p:nvGrpSpPr>
          <p:cNvPr id="44" name="组合 30"/>
          <p:cNvGrpSpPr/>
          <p:nvPr/>
        </p:nvGrpSpPr>
        <p:grpSpPr>
          <a:xfrm>
            <a:off x="3062227" y="1882517"/>
            <a:ext cx="557936" cy="557936"/>
            <a:chOff x="4290060" y="1623060"/>
            <a:chExt cx="4076700" cy="4076700"/>
          </a:xfrm>
          <a:solidFill>
            <a:srgbClr val="FFFFFF">
              <a:alpha val="50196"/>
            </a:srgbClr>
          </a:solidFill>
        </p:grpSpPr>
        <p:sp>
          <p:nvSpPr>
            <p:cNvPr id="1048610" name="椭圆 31"/>
            <p:cNvSpPr/>
            <p:nvPr/>
          </p:nvSpPr>
          <p:spPr>
            <a:xfrm>
              <a:off x="4293869" y="1626869"/>
              <a:ext cx="4069080" cy="40690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pPr>
              <a:endParaRPr lang="zh-CN" altLang="en-US"/>
            </a:p>
          </p:txBody>
        </p:sp>
        <p:sp>
          <p:nvSpPr>
            <p:cNvPr id="1048611" name="空心弧 32"/>
            <p:cNvSpPr/>
            <p:nvPr/>
          </p:nvSpPr>
          <p:spPr>
            <a:xfrm>
              <a:off x="4290060" y="1623060"/>
              <a:ext cx="4076700" cy="4076700"/>
            </a:xfrm>
            <a:prstGeom prst="blockArc">
              <a:avLst>
                <a:gd name="adj1" fmla="val 19681661"/>
                <a:gd name="adj2" fmla="val 5685163"/>
                <a:gd name="adj3" fmla="val 272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pPr>
              <a:endParaRPr lang="zh-CN" altLang="en-US">
                <a:solidFill>
                  <a:schemeClr val="tx1"/>
                </a:solidFill>
              </a:endParaRPr>
            </a:p>
          </p:txBody>
        </p:sp>
        <p:sp>
          <p:nvSpPr>
            <p:cNvPr id="1048612" name="空心弧 33"/>
            <p:cNvSpPr/>
            <p:nvPr/>
          </p:nvSpPr>
          <p:spPr>
            <a:xfrm>
              <a:off x="4290060" y="1623060"/>
              <a:ext cx="4076700" cy="4076700"/>
            </a:xfrm>
            <a:prstGeom prst="blockArc">
              <a:avLst>
                <a:gd name="adj1" fmla="val 12068090"/>
                <a:gd name="adj2" fmla="val 18473715"/>
                <a:gd name="adj3" fmla="val 271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pPr>
              <a:endParaRPr lang="zh-CN" altLang="en-US">
                <a:solidFill>
                  <a:schemeClr val="tx1"/>
                </a:solidFill>
              </a:endParaRPr>
            </a:p>
          </p:txBody>
        </p:sp>
        <p:sp>
          <p:nvSpPr>
            <p:cNvPr id="1048613" name="空心弧 34"/>
            <p:cNvSpPr/>
            <p:nvPr/>
          </p:nvSpPr>
          <p:spPr>
            <a:xfrm>
              <a:off x="4290060" y="1623060"/>
              <a:ext cx="4076700" cy="4076700"/>
            </a:xfrm>
            <a:prstGeom prst="blockArc">
              <a:avLst>
                <a:gd name="adj1" fmla="val 7038442"/>
                <a:gd name="adj2" fmla="val 10845693"/>
                <a:gd name="adj3" fmla="val 291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pPr>
              <a:endParaRPr lang="zh-CN" altLang="en-US">
                <a:solidFill>
                  <a:schemeClr val="tx1"/>
                </a:solidFill>
              </a:endParaRPr>
            </a:p>
          </p:txBody>
        </p:sp>
      </p:grpSp>
      <p:sp>
        <p:nvSpPr>
          <p:cNvPr id="1048614" name="文本框 246"/>
          <p:cNvSpPr txBox="1">
            <a:spLocks noChangeArrowheads="1"/>
          </p:cNvSpPr>
          <p:nvPr/>
        </p:nvSpPr>
        <p:spPr bwMode="auto">
          <a:xfrm>
            <a:off x="3879057" y="1759558"/>
            <a:ext cx="3607594" cy="447039"/>
          </a:xfrm>
          <a:prstGeom prst="rect">
            <a:avLst/>
          </a:prstGeom>
          <a:noFill/>
          <a:ln>
            <a:noFill/>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dirty="0">
                <a:solidFill>
                  <a:schemeClr val="bg1"/>
                </a:solidFill>
                <a:latin typeface="方正兰亭超细黑简体" panose="02000000000000000000" pitchFamily="2" charset="-122"/>
                <a:ea typeface="方正兰亭超细黑简体" panose="02000000000000000000" pitchFamily="2" charset="-122"/>
              </a:rPr>
              <a:t>创作主题</a:t>
            </a:r>
            <a:endParaRPr lang="zh-CN" altLang="en-US"/>
          </a:p>
        </p:txBody>
      </p:sp>
      <p:sp>
        <p:nvSpPr>
          <p:cNvPr id="1048615" name="文本框 247"/>
          <p:cNvSpPr txBox="1">
            <a:spLocks noChangeArrowheads="1"/>
          </p:cNvSpPr>
          <p:nvPr/>
        </p:nvSpPr>
        <p:spPr bwMode="auto">
          <a:xfrm>
            <a:off x="3062288" y="1923865"/>
            <a:ext cx="633413" cy="507831"/>
          </a:xfrm>
          <a:prstGeom prst="rect">
            <a:avLst/>
          </a:prstGeom>
          <a:noFill/>
          <a:ln>
            <a:noFill/>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700">
                <a:solidFill>
                  <a:schemeClr val="bg1"/>
                </a:solidFill>
                <a:latin typeface="方正兰亭超细黑简体" panose="02000000000000000000" pitchFamily="2" charset="-122"/>
                <a:ea typeface="方正兰亭超细黑简体" panose="02000000000000000000" pitchFamily="2" charset="-122"/>
              </a:rPr>
              <a:t>02</a:t>
            </a:r>
            <a:endParaRPr lang="zh-CN" altLang="en-US" sz="2700">
              <a:solidFill>
                <a:schemeClr val="bg1"/>
              </a:solidFill>
              <a:latin typeface="方正兰亭超细黑简体" panose="02000000000000000000" pitchFamily="2" charset="-122"/>
              <a:ea typeface="方正兰亭超细黑简体" panose="02000000000000000000" pitchFamily="2" charset="-122"/>
            </a:endParaRPr>
          </a:p>
        </p:txBody>
      </p:sp>
      <p:cxnSp>
        <p:nvCxnSpPr>
          <p:cNvPr id="3145730" name="直接连接符 37"/>
          <p:cNvCxnSpPr/>
          <p:nvPr/>
        </p:nvCxnSpPr>
        <p:spPr>
          <a:xfrm>
            <a:off x="3946922" y="2182230"/>
            <a:ext cx="3539729" cy="0"/>
          </a:xfrm>
          <a:prstGeom prst="line">
            <a:avLst/>
          </a:prstGeom>
          <a:ln w="3175">
            <a:solidFill>
              <a:srgbClr val="FFFFFF">
                <a:alpha val="40000"/>
              </a:srgbClr>
            </a:solidFill>
            <a:headEnd type="none"/>
          </a:ln>
        </p:spPr>
        <p:style>
          <a:lnRef idx="1">
            <a:schemeClr val="accent1"/>
          </a:lnRef>
          <a:fillRef idx="0">
            <a:schemeClr val="accent1"/>
          </a:fillRef>
          <a:effectRef idx="0">
            <a:schemeClr val="accent1"/>
          </a:effectRef>
          <a:fontRef idx="minor">
            <a:schemeClr val="tx1"/>
          </a:fontRef>
        </p:style>
      </p:cxnSp>
      <p:grpSp>
        <p:nvGrpSpPr>
          <p:cNvPr id="45" name="组合 39"/>
          <p:cNvGrpSpPr/>
          <p:nvPr/>
        </p:nvGrpSpPr>
        <p:grpSpPr>
          <a:xfrm>
            <a:off x="2913769" y="2976038"/>
            <a:ext cx="851285" cy="851285"/>
            <a:chOff x="4290060" y="1623060"/>
            <a:chExt cx="4076700" cy="4076700"/>
          </a:xfrm>
          <a:solidFill>
            <a:srgbClr val="FFFFFF">
              <a:alpha val="50196"/>
            </a:srgbClr>
          </a:solidFill>
        </p:grpSpPr>
        <p:sp>
          <p:nvSpPr>
            <p:cNvPr id="1048617" name="椭圆 40"/>
            <p:cNvSpPr/>
            <p:nvPr/>
          </p:nvSpPr>
          <p:spPr>
            <a:xfrm>
              <a:off x="4293870" y="1626870"/>
              <a:ext cx="4069080" cy="40690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pPr>
              <a:endParaRPr lang="zh-CN" altLang="en-US"/>
            </a:p>
          </p:txBody>
        </p:sp>
        <p:sp>
          <p:nvSpPr>
            <p:cNvPr id="1048618" name="空心弧 41"/>
            <p:cNvSpPr/>
            <p:nvPr/>
          </p:nvSpPr>
          <p:spPr>
            <a:xfrm>
              <a:off x="4290060" y="1623060"/>
              <a:ext cx="4076700" cy="4076700"/>
            </a:xfrm>
            <a:prstGeom prst="blockArc">
              <a:avLst>
                <a:gd name="adj1" fmla="val 16931517"/>
                <a:gd name="adj2" fmla="val 778292"/>
                <a:gd name="adj3" fmla="val 204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pPr>
              <a:endParaRPr lang="zh-CN" altLang="en-US">
                <a:solidFill>
                  <a:schemeClr val="tx1"/>
                </a:solidFill>
              </a:endParaRPr>
            </a:p>
          </p:txBody>
        </p:sp>
        <p:sp>
          <p:nvSpPr>
            <p:cNvPr id="1048619" name="空心弧 42"/>
            <p:cNvSpPr/>
            <p:nvPr/>
          </p:nvSpPr>
          <p:spPr>
            <a:xfrm>
              <a:off x="4290060" y="1623060"/>
              <a:ext cx="4076700" cy="4076700"/>
            </a:xfrm>
            <a:prstGeom prst="blockArc">
              <a:avLst>
                <a:gd name="adj1" fmla="val 1806163"/>
                <a:gd name="adj2" fmla="val 7671884"/>
                <a:gd name="adj3" fmla="val 189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pPr>
              <a:endParaRPr lang="zh-CN" altLang="en-US">
                <a:solidFill>
                  <a:schemeClr val="tx1"/>
                </a:solidFill>
              </a:endParaRPr>
            </a:p>
          </p:txBody>
        </p:sp>
        <p:sp>
          <p:nvSpPr>
            <p:cNvPr id="1048620" name="空心弧 43"/>
            <p:cNvSpPr/>
            <p:nvPr/>
          </p:nvSpPr>
          <p:spPr>
            <a:xfrm>
              <a:off x="4290060" y="1623060"/>
              <a:ext cx="4076700" cy="4076700"/>
            </a:xfrm>
            <a:prstGeom prst="blockArc">
              <a:avLst>
                <a:gd name="adj1" fmla="val 12601397"/>
                <a:gd name="adj2" fmla="val 16184346"/>
                <a:gd name="adj3" fmla="val 199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pPr>
              <a:endParaRPr lang="zh-CN" altLang="en-US">
                <a:solidFill>
                  <a:schemeClr val="tx1"/>
                </a:solidFill>
              </a:endParaRPr>
            </a:p>
          </p:txBody>
        </p:sp>
        <p:sp>
          <p:nvSpPr>
            <p:cNvPr id="1048621" name="空心弧 44"/>
            <p:cNvSpPr/>
            <p:nvPr/>
          </p:nvSpPr>
          <p:spPr>
            <a:xfrm>
              <a:off x="4290060" y="1623060"/>
              <a:ext cx="4076700" cy="4076700"/>
            </a:xfrm>
            <a:prstGeom prst="blockArc">
              <a:avLst>
                <a:gd name="adj1" fmla="val 8236269"/>
                <a:gd name="adj2" fmla="val 12041164"/>
                <a:gd name="adj3" fmla="val 188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pPr>
              <a:endParaRPr lang="zh-CN" altLang="en-US">
                <a:solidFill>
                  <a:schemeClr val="tx1"/>
                </a:solidFill>
              </a:endParaRPr>
            </a:p>
          </p:txBody>
        </p:sp>
      </p:grpSp>
      <p:grpSp>
        <p:nvGrpSpPr>
          <p:cNvPr id="46" name="组合 45"/>
          <p:cNvGrpSpPr/>
          <p:nvPr/>
        </p:nvGrpSpPr>
        <p:grpSpPr>
          <a:xfrm>
            <a:off x="3060444" y="3122712"/>
            <a:ext cx="557936" cy="557936"/>
            <a:chOff x="4290060" y="1623060"/>
            <a:chExt cx="4076700" cy="4076700"/>
          </a:xfrm>
          <a:solidFill>
            <a:srgbClr val="FFFFFF">
              <a:alpha val="50196"/>
            </a:srgbClr>
          </a:solidFill>
        </p:grpSpPr>
        <p:sp>
          <p:nvSpPr>
            <p:cNvPr id="1048622" name="椭圆 46"/>
            <p:cNvSpPr/>
            <p:nvPr/>
          </p:nvSpPr>
          <p:spPr>
            <a:xfrm>
              <a:off x="4293869" y="1626869"/>
              <a:ext cx="4069080" cy="40690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pPr>
              <a:endParaRPr lang="zh-CN" altLang="en-US"/>
            </a:p>
          </p:txBody>
        </p:sp>
        <p:sp>
          <p:nvSpPr>
            <p:cNvPr id="1048623" name="空心弧 47"/>
            <p:cNvSpPr/>
            <p:nvPr/>
          </p:nvSpPr>
          <p:spPr>
            <a:xfrm>
              <a:off x="4290060" y="1623060"/>
              <a:ext cx="4076700" cy="4076700"/>
            </a:xfrm>
            <a:prstGeom prst="blockArc">
              <a:avLst>
                <a:gd name="adj1" fmla="val 19681661"/>
                <a:gd name="adj2" fmla="val 5685163"/>
                <a:gd name="adj3" fmla="val 272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pPr>
              <a:endParaRPr lang="zh-CN" altLang="en-US">
                <a:solidFill>
                  <a:schemeClr val="tx1"/>
                </a:solidFill>
              </a:endParaRPr>
            </a:p>
          </p:txBody>
        </p:sp>
        <p:sp>
          <p:nvSpPr>
            <p:cNvPr id="1048624" name="空心弧 48"/>
            <p:cNvSpPr/>
            <p:nvPr/>
          </p:nvSpPr>
          <p:spPr>
            <a:xfrm>
              <a:off x="4290060" y="1623060"/>
              <a:ext cx="4076700" cy="4076700"/>
            </a:xfrm>
            <a:prstGeom prst="blockArc">
              <a:avLst>
                <a:gd name="adj1" fmla="val 12068090"/>
                <a:gd name="adj2" fmla="val 18473715"/>
                <a:gd name="adj3" fmla="val 271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pPr>
              <a:endParaRPr lang="zh-CN" altLang="en-US">
                <a:solidFill>
                  <a:schemeClr val="tx1"/>
                </a:solidFill>
              </a:endParaRPr>
            </a:p>
          </p:txBody>
        </p:sp>
        <p:sp>
          <p:nvSpPr>
            <p:cNvPr id="1048625" name="空心弧 49"/>
            <p:cNvSpPr/>
            <p:nvPr/>
          </p:nvSpPr>
          <p:spPr>
            <a:xfrm>
              <a:off x="4290060" y="1623060"/>
              <a:ext cx="4076700" cy="4076700"/>
            </a:xfrm>
            <a:prstGeom prst="blockArc">
              <a:avLst>
                <a:gd name="adj1" fmla="val 7038442"/>
                <a:gd name="adj2" fmla="val 10845693"/>
                <a:gd name="adj3" fmla="val 291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pPr>
              <a:endParaRPr lang="zh-CN" altLang="en-US">
                <a:solidFill>
                  <a:schemeClr val="tx1"/>
                </a:solidFill>
              </a:endParaRPr>
            </a:p>
          </p:txBody>
        </p:sp>
      </p:grpSp>
      <p:sp>
        <p:nvSpPr>
          <p:cNvPr id="1048626" name="文本框 261"/>
          <p:cNvSpPr txBox="1">
            <a:spLocks noChangeArrowheads="1"/>
          </p:cNvSpPr>
          <p:nvPr/>
        </p:nvSpPr>
        <p:spPr bwMode="auto">
          <a:xfrm>
            <a:off x="3877866" y="3000697"/>
            <a:ext cx="3606404" cy="447040"/>
          </a:xfrm>
          <a:prstGeom prst="rect">
            <a:avLst/>
          </a:prstGeom>
          <a:noFill/>
          <a:ln>
            <a:noFill/>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dirty="0">
                <a:solidFill>
                  <a:schemeClr val="bg1"/>
                </a:solidFill>
                <a:latin typeface="方正兰亭超细黑简体" panose="02000000000000000000" pitchFamily="2" charset="-122"/>
                <a:ea typeface="方正兰亭超细黑简体" panose="02000000000000000000" pitchFamily="2" charset="-122"/>
              </a:rPr>
              <a:t>人物特征</a:t>
            </a:r>
            <a:endParaRPr lang="zh-CN" altLang="en-US"/>
          </a:p>
        </p:txBody>
      </p:sp>
      <p:sp>
        <p:nvSpPr>
          <p:cNvPr id="1048627" name="文本框 262"/>
          <p:cNvSpPr txBox="1">
            <a:spLocks noChangeArrowheads="1"/>
          </p:cNvSpPr>
          <p:nvPr/>
        </p:nvSpPr>
        <p:spPr bwMode="auto">
          <a:xfrm>
            <a:off x="3059907" y="3165003"/>
            <a:ext cx="633413" cy="507831"/>
          </a:xfrm>
          <a:prstGeom prst="rect">
            <a:avLst/>
          </a:prstGeom>
          <a:noFill/>
          <a:ln>
            <a:noFill/>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700">
                <a:solidFill>
                  <a:schemeClr val="bg1"/>
                </a:solidFill>
                <a:latin typeface="方正兰亭超细黑简体" panose="02000000000000000000" pitchFamily="2" charset="-122"/>
                <a:ea typeface="方正兰亭超细黑简体" panose="02000000000000000000" pitchFamily="2" charset="-122"/>
              </a:rPr>
              <a:t>03</a:t>
            </a:r>
            <a:endParaRPr lang="zh-CN" altLang="en-US" sz="2700">
              <a:solidFill>
                <a:schemeClr val="bg1"/>
              </a:solidFill>
              <a:latin typeface="方正兰亭超细黑简体" panose="02000000000000000000" pitchFamily="2" charset="-122"/>
              <a:ea typeface="方正兰亭超细黑简体" panose="02000000000000000000" pitchFamily="2" charset="-122"/>
            </a:endParaRPr>
          </a:p>
        </p:txBody>
      </p:sp>
      <p:cxnSp>
        <p:nvCxnSpPr>
          <p:cNvPr id="3145731" name="直接连接符 52"/>
          <p:cNvCxnSpPr/>
          <p:nvPr/>
        </p:nvCxnSpPr>
        <p:spPr>
          <a:xfrm>
            <a:off x="3945732" y="3422178"/>
            <a:ext cx="3538538" cy="0"/>
          </a:xfrm>
          <a:prstGeom prst="line">
            <a:avLst/>
          </a:prstGeom>
          <a:ln w="3175">
            <a:solidFill>
              <a:srgbClr val="FFFFFF">
                <a:alpha val="40000"/>
              </a:srgbClr>
            </a:solidFill>
            <a:headEnd type="none"/>
          </a:ln>
        </p:spPr>
        <p:style>
          <a:lnRef idx="1">
            <a:schemeClr val="accent1"/>
          </a:lnRef>
          <a:fillRef idx="0">
            <a:schemeClr val="accent1"/>
          </a:fillRef>
          <a:effectRef idx="0">
            <a:schemeClr val="accent1"/>
          </a:effectRef>
          <a:fontRef idx="minor">
            <a:schemeClr val="tx1"/>
          </a:fontRef>
        </p:style>
      </p:cxnSp>
      <p:grpSp>
        <p:nvGrpSpPr>
          <p:cNvPr id="47" name="组合 63"/>
          <p:cNvGrpSpPr/>
          <p:nvPr/>
        </p:nvGrpSpPr>
        <p:grpSpPr>
          <a:xfrm>
            <a:off x="2913769" y="4180475"/>
            <a:ext cx="851285" cy="851285"/>
            <a:chOff x="4290060" y="1623060"/>
            <a:chExt cx="4076700" cy="4076700"/>
          </a:xfrm>
          <a:solidFill>
            <a:srgbClr val="FFFFFF">
              <a:alpha val="50196"/>
            </a:srgbClr>
          </a:solidFill>
        </p:grpSpPr>
        <p:sp>
          <p:nvSpPr>
            <p:cNvPr id="1048629" name="椭圆 64"/>
            <p:cNvSpPr/>
            <p:nvPr/>
          </p:nvSpPr>
          <p:spPr>
            <a:xfrm>
              <a:off x="4293870" y="1626870"/>
              <a:ext cx="4069080" cy="40690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pPr>
              <a:endParaRPr lang="zh-CN" altLang="en-US"/>
            </a:p>
          </p:txBody>
        </p:sp>
        <p:sp>
          <p:nvSpPr>
            <p:cNvPr id="1048630" name="空心弧 65"/>
            <p:cNvSpPr/>
            <p:nvPr/>
          </p:nvSpPr>
          <p:spPr>
            <a:xfrm>
              <a:off x="4290060" y="1623060"/>
              <a:ext cx="4076700" cy="4076700"/>
            </a:xfrm>
            <a:prstGeom prst="blockArc">
              <a:avLst>
                <a:gd name="adj1" fmla="val 16931517"/>
                <a:gd name="adj2" fmla="val 778292"/>
                <a:gd name="adj3" fmla="val 204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pPr>
              <a:endParaRPr lang="zh-CN" altLang="en-US">
                <a:solidFill>
                  <a:schemeClr val="tx1"/>
                </a:solidFill>
              </a:endParaRPr>
            </a:p>
          </p:txBody>
        </p:sp>
        <p:sp>
          <p:nvSpPr>
            <p:cNvPr id="1048631" name="空心弧 66"/>
            <p:cNvSpPr/>
            <p:nvPr/>
          </p:nvSpPr>
          <p:spPr>
            <a:xfrm>
              <a:off x="4290060" y="1623060"/>
              <a:ext cx="4076700" cy="4076700"/>
            </a:xfrm>
            <a:prstGeom prst="blockArc">
              <a:avLst>
                <a:gd name="adj1" fmla="val 1806163"/>
                <a:gd name="adj2" fmla="val 7671884"/>
                <a:gd name="adj3" fmla="val 189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pPr>
              <a:endParaRPr lang="zh-CN" altLang="en-US">
                <a:solidFill>
                  <a:schemeClr val="tx1"/>
                </a:solidFill>
              </a:endParaRPr>
            </a:p>
          </p:txBody>
        </p:sp>
        <p:sp>
          <p:nvSpPr>
            <p:cNvPr id="1048632" name="空心弧 67"/>
            <p:cNvSpPr/>
            <p:nvPr/>
          </p:nvSpPr>
          <p:spPr>
            <a:xfrm>
              <a:off x="4290060" y="1623060"/>
              <a:ext cx="4076700" cy="4076700"/>
            </a:xfrm>
            <a:prstGeom prst="blockArc">
              <a:avLst>
                <a:gd name="adj1" fmla="val 12601397"/>
                <a:gd name="adj2" fmla="val 16184346"/>
                <a:gd name="adj3" fmla="val 199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pPr>
              <a:endParaRPr lang="zh-CN" altLang="en-US">
                <a:solidFill>
                  <a:schemeClr val="tx1"/>
                </a:solidFill>
              </a:endParaRPr>
            </a:p>
          </p:txBody>
        </p:sp>
        <p:sp>
          <p:nvSpPr>
            <p:cNvPr id="1048633" name="空心弧 68"/>
            <p:cNvSpPr/>
            <p:nvPr/>
          </p:nvSpPr>
          <p:spPr>
            <a:xfrm>
              <a:off x="4290060" y="1623060"/>
              <a:ext cx="4076700" cy="4076700"/>
            </a:xfrm>
            <a:prstGeom prst="blockArc">
              <a:avLst>
                <a:gd name="adj1" fmla="val 8236269"/>
                <a:gd name="adj2" fmla="val 12041164"/>
                <a:gd name="adj3" fmla="val 188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pPr>
              <a:endParaRPr lang="zh-CN" altLang="en-US">
                <a:solidFill>
                  <a:schemeClr val="tx1"/>
                </a:solidFill>
              </a:endParaRPr>
            </a:p>
          </p:txBody>
        </p:sp>
      </p:grpSp>
      <p:grpSp>
        <p:nvGrpSpPr>
          <p:cNvPr id="48" name="组合 69"/>
          <p:cNvGrpSpPr/>
          <p:nvPr/>
        </p:nvGrpSpPr>
        <p:grpSpPr>
          <a:xfrm>
            <a:off x="3060444" y="4327149"/>
            <a:ext cx="557936" cy="557936"/>
            <a:chOff x="4290060" y="1623060"/>
            <a:chExt cx="4076700" cy="4076700"/>
          </a:xfrm>
          <a:solidFill>
            <a:srgbClr val="FFFFFF">
              <a:alpha val="50196"/>
            </a:srgbClr>
          </a:solidFill>
        </p:grpSpPr>
        <p:sp>
          <p:nvSpPr>
            <p:cNvPr id="1048634" name="椭圆 70"/>
            <p:cNvSpPr/>
            <p:nvPr/>
          </p:nvSpPr>
          <p:spPr>
            <a:xfrm>
              <a:off x="4293869" y="1626869"/>
              <a:ext cx="4069080" cy="40690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pPr>
              <a:endParaRPr lang="zh-CN" altLang="en-US"/>
            </a:p>
          </p:txBody>
        </p:sp>
        <p:sp>
          <p:nvSpPr>
            <p:cNvPr id="1048635" name="空心弧 71"/>
            <p:cNvSpPr/>
            <p:nvPr/>
          </p:nvSpPr>
          <p:spPr>
            <a:xfrm>
              <a:off x="4290060" y="1623060"/>
              <a:ext cx="4076700" cy="4076700"/>
            </a:xfrm>
            <a:prstGeom prst="blockArc">
              <a:avLst>
                <a:gd name="adj1" fmla="val 19681661"/>
                <a:gd name="adj2" fmla="val 5685163"/>
                <a:gd name="adj3" fmla="val 272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pPr>
              <a:endParaRPr lang="zh-CN" altLang="en-US">
                <a:solidFill>
                  <a:schemeClr val="tx1"/>
                </a:solidFill>
              </a:endParaRPr>
            </a:p>
          </p:txBody>
        </p:sp>
        <p:sp>
          <p:nvSpPr>
            <p:cNvPr id="1048636" name="空心弧 72"/>
            <p:cNvSpPr/>
            <p:nvPr/>
          </p:nvSpPr>
          <p:spPr>
            <a:xfrm>
              <a:off x="4290060" y="1623060"/>
              <a:ext cx="4076700" cy="4076700"/>
            </a:xfrm>
            <a:prstGeom prst="blockArc">
              <a:avLst>
                <a:gd name="adj1" fmla="val 12068090"/>
                <a:gd name="adj2" fmla="val 18473715"/>
                <a:gd name="adj3" fmla="val 271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pPr>
              <a:endParaRPr lang="zh-CN" altLang="en-US">
                <a:solidFill>
                  <a:schemeClr val="tx1"/>
                </a:solidFill>
              </a:endParaRPr>
            </a:p>
          </p:txBody>
        </p:sp>
        <p:sp>
          <p:nvSpPr>
            <p:cNvPr id="1048637" name="空心弧 73"/>
            <p:cNvSpPr/>
            <p:nvPr/>
          </p:nvSpPr>
          <p:spPr>
            <a:xfrm>
              <a:off x="4290060" y="1623060"/>
              <a:ext cx="4076700" cy="4076700"/>
            </a:xfrm>
            <a:prstGeom prst="blockArc">
              <a:avLst>
                <a:gd name="adj1" fmla="val 7038442"/>
                <a:gd name="adj2" fmla="val 10845693"/>
                <a:gd name="adj3" fmla="val 291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pPr>
              <a:endParaRPr lang="zh-CN" altLang="en-US">
                <a:solidFill>
                  <a:schemeClr val="tx1"/>
                </a:solidFill>
              </a:endParaRPr>
            </a:p>
          </p:txBody>
        </p:sp>
      </p:grpSp>
      <p:sp>
        <p:nvSpPr>
          <p:cNvPr id="1048638" name="文本框 261"/>
          <p:cNvSpPr txBox="1">
            <a:spLocks noChangeArrowheads="1"/>
          </p:cNvSpPr>
          <p:nvPr/>
        </p:nvSpPr>
        <p:spPr bwMode="auto">
          <a:xfrm>
            <a:off x="3877866" y="4205134"/>
            <a:ext cx="3606404" cy="447040"/>
          </a:xfrm>
          <a:prstGeom prst="rect">
            <a:avLst/>
          </a:prstGeom>
          <a:noFill/>
          <a:ln>
            <a:noFill/>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dirty="0">
                <a:solidFill>
                  <a:schemeClr val="bg1"/>
                </a:solidFill>
                <a:latin typeface="方正兰亭超细黑简体" panose="02000000000000000000" pitchFamily="2" charset="-122"/>
                <a:ea typeface="方正兰亭超细黑简体" panose="02000000000000000000" pitchFamily="2" charset="-122"/>
              </a:rPr>
              <a:t>创作思路及作品特征</a:t>
            </a:r>
            <a:endParaRPr lang="zh-CN" altLang="en-US"/>
          </a:p>
        </p:txBody>
      </p:sp>
      <p:sp>
        <p:nvSpPr>
          <p:cNvPr id="1048639" name="文本框 262"/>
          <p:cNvSpPr txBox="1">
            <a:spLocks noChangeArrowheads="1"/>
          </p:cNvSpPr>
          <p:nvPr/>
        </p:nvSpPr>
        <p:spPr bwMode="auto">
          <a:xfrm>
            <a:off x="3059907" y="4369440"/>
            <a:ext cx="633413" cy="507831"/>
          </a:xfrm>
          <a:prstGeom prst="rect">
            <a:avLst/>
          </a:prstGeom>
          <a:noFill/>
          <a:ln>
            <a:noFill/>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700" dirty="0" smtClean="0">
                <a:solidFill>
                  <a:schemeClr val="bg1"/>
                </a:solidFill>
                <a:latin typeface="方正兰亭超细黑简体" panose="02000000000000000000" pitchFamily="2" charset="-122"/>
                <a:ea typeface="方正兰亭超细黑简体" panose="02000000000000000000" pitchFamily="2" charset="-122"/>
              </a:rPr>
              <a:t>04</a:t>
            </a:r>
            <a:endParaRPr lang="zh-CN" altLang="en-US" sz="2700" dirty="0">
              <a:solidFill>
                <a:schemeClr val="bg1"/>
              </a:solidFill>
              <a:latin typeface="方正兰亭超细黑简体" panose="02000000000000000000" pitchFamily="2" charset="-122"/>
              <a:ea typeface="方正兰亭超细黑简体" panose="02000000000000000000" pitchFamily="2" charset="-122"/>
            </a:endParaRPr>
          </a:p>
        </p:txBody>
      </p:sp>
      <p:cxnSp>
        <p:nvCxnSpPr>
          <p:cNvPr id="3145732" name="直接连接符 76"/>
          <p:cNvCxnSpPr/>
          <p:nvPr/>
        </p:nvCxnSpPr>
        <p:spPr>
          <a:xfrm>
            <a:off x="3945732" y="4626615"/>
            <a:ext cx="3538538" cy="0"/>
          </a:xfrm>
          <a:prstGeom prst="line">
            <a:avLst/>
          </a:prstGeom>
          <a:ln w="3175">
            <a:solidFill>
              <a:srgbClr val="FFFFFF">
                <a:alpha val="40000"/>
              </a:srgbClr>
            </a:solidFill>
            <a:headEnd type="non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900" advTm="0">
        <p14:warp dir="in"/>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0"/>
                                          </p:val>
                                        </p:tav>
                                        <p:tav tm="100000">
                                          <p:val>
                                            <p:strVal val="#ppt_w"/>
                                          </p:val>
                                        </p:tav>
                                      </p:tavLst>
                                    </p:anim>
                                    <p:anim calcmode="lin" valueType="num">
                                      <p:cBhvr>
                                        <p:cTn id="8" dur="500" fill="hold"/>
                                        <p:tgtEl>
                                          <p:spTgt spid="40"/>
                                        </p:tgtEl>
                                        <p:attrNameLst>
                                          <p:attrName>ppt_h</p:attrName>
                                        </p:attrNameLst>
                                      </p:cBhvr>
                                      <p:tavLst>
                                        <p:tav tm="0">
                                          <p:val>
                                            <p:fltVal val="0.0"/>
                                          </p:val>
                                        </p:tav>
                                        <p:tav tm="100000">
                                          <p:val>
                                            <p:strVal val="#ppt_h"/>
                                          </p:val>
                                        </p:tav>
                                      </p:tavLst>
                                    </p:anim>
                                    <p:anim calcmode="lin" valueType="num">
                                      <p:cBhvr>
                                        <p:cTn id="9" dur="500" fill="hold"/>
                                        <p:tgtEl>
                                          <p:spTgt spid="40"/>
                                        </p:tgtEl>
                                        <p:attrNameLst>
                                          <p:attrName>style.rotation</p:attrName>
                                        </p:attrNameLst>
                                      </p:cBhvr>
                                      <p:tavLst>
                                        <p:tav tm="0">
                                          <p:val>
                                            <p:fltVal val="360.0"/>
                                          </p:val>
                                        </p:tav>
                                        <p:tav tm="100000">
                                          <p:val>
                                            <p:fltVal val="0.0"/>
                                          </p:val>
                                        </p:tav>
                                      </p:tavLst>
                                    </p:anim>
                                    <p:animEffect transition="in" filter="fade">
                                      <p:cBhvr>
                                        <p:cTn id="10" dur="500"/>
                                        <p:tgtEl>
                                          <p:spTgt spid="4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48592"/>
                                        </p:tgtEl>
                                        <p:attrNameLst>
                                          <p:attrName>style.visibility</p:attrName>
                                        </p:attrNameLst>
                                      </p:cBhvr>
                                      <p:to>
                                        <p:strVal val="visible"/>
                                      </p:to>
                                    </p:set>
                                    <p:animEffect transition="in" filter="barn(inVertical)">
                                      <p:cBhvr>
                                        <p:cTn id="15" dur="500"/>
                                        <p:tgtEl>
                                          <p:spTgt spid="104859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048591"/>
                                        </p:tgtEl>
                                        <p:attrNameLst>
                                          <p:attrName>style.visibility</p:attrName>
                                        </p:attrNameLst>
                                      </p:cBhvr>
                                      <p:to>
                                        <p:strVal val="visible"/>
                                      </p:to>
                                    </p:set>
                                    <p:animEffect transition="in" filter="barn(inVertical)">
                                      <p:cBhvr>
                                        <p:cTn id="18" dur="500"/>
                                        <p:tgtEl>
                                          <p:spTgt spid="104859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barn(inVertical)">
                                      <p:cBhvr>
                                        <p:cTn id="23" dur="500"/>
                                        <p:tgtEl>
                                          <p:spTgt spid="41"/>
                                        </p:tgtEl>
                                      </p:cBhvr>
                                    </p:animEffect>
                                  </p:childTnLst>
                                </p:cTn>
                              </p:par>
                              <p:par>
                                <p:cTn id="24" presetID="16" presetClass="entr" presetSubtype="21" fill="hold"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barn(inVertical)">
                                      <p:cBhvr>
                                        <p:cTn id="26" dur="500"/>
                                        <p:tgtEl>
                                          <p:spTgt spid="42"/>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048603"/>
                                        </p:tgtEl>
                                        <p:attrNameLst>
                                          <p:attrName>style.visibility</p:attrName>
                                        </p:attrNameLst>
                                      </p:cBhvr>
                                      <p:to>
                                        <p:strVal val="visible"/>
                                      </p:to>
                                    </p:set>
                                    <p:animEffect transition="in" filter="barn(inVertical)">
                                      <p:cBhvr>
                                        <p:cTn id="29" dur="500"/>
                                        <p:tgtEl>
                                          <p:spTgt spid="1048603"/>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0"/>
                                  </p:stCondLst>
                                  <p:iterate type="lt">
                                    <p:tmPct val="10000"/>
                                  </p:iterate>
                                  <p:childTnLst>
                                    <p:set>
                                      <p:cBhvr>
                                        <p:cTn id="33" dur="1" fill="hold">
                                          <p:stCondLst>
                                            <p:cond delay="0"/>
                                          </p:stCondLst>
                                        </p:cTn>
                                        <p:tgtEl>
                                          <p:spTgt spid="1048602"/>
                                        </p:tgtEl>
                                        <p:attrNameLst>
                                          <p:attrName>style.visibility</p:attrName>
                                        </p:attrNameLst>
                                      </p:cBhvr>
                                      <p:to>
                                        <p:strVal val="visible"/>
                                      </p:to>
                                    </p:set>
                                    <p:anim calcmode="lin" valueType="num">
                                      <p:cBhvr>
                                        <p:cTn id="34" dur="500" fill="hold"/>
                                        <p:tgtEl>
                                          <p:spTgt spid="1048602"/>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1048602"/>
                                        </p:tgtEl>
                                        <p:attrNameLst>
                                          <p:attrName>ppt_y</p:attrName>
                                        </p:attrNameLst>
                                      </p:cBhvr>
                                      <p:tavLst>
                                        <p:tav tm="0">
                                          <p:val>
                                            <p:strVal val="#ppt_y"/>
                                          </p:val>
                                        </p:tav>
                                        <p:tav tm="100000">
                                          <p:val>
                                            <p:strVal val="#ppt_y"/>
                                          </p:val>
                                        </p:tav>
                                      </p:tavLst>
                                    </p:anim>
                                    <p:anim calcmode="lin" valueType="num">
                                      <p:cBhvr>
                                        <p:cTn id="36" dur="500" fill="hold"/>
                                        <p:tgtEl>
                                          <p:spTgt spid="1048602"/>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1048602"/>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1048602"/>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3145729"/>
                                        </p:tgtEl>
                                        <p:attrNameLst>
                                          <p:attrName>style.visibility</p:attrName>
                                        </p:attrNameLst>
                                      </p:cBhvr>
                                      <p:to>
                                        <p:strVal val="visible"/>
                                      </p:to>
                                    </p:set>
                                    <p:animEffect transition="in" filter="barn(inVertical)">
                                      <p:cBhvr>
                                        <p:cTn id="43" dur="500"/>
                                        <p:tgtEl>
                                          <p:spTgt spid="3145729"/>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barn(inVertical)">
                                      <p:cBhvr>
                                        <p:cTn id="48" dur="500"/>
                                        <p:tgtEl>
                                          <p:spTgt spid="43"/>
                                        </p:tgtEl>
                                      </p:cBhvr>
                                    </p:animEffect>
                                  </p:childTnLst>
                                </p:cTn>
                              </p:par>
                              <p:par>
                                <p:cTn id="49" presetID="16" presetClass="entr" presetSubtype="21" fill="hold" nodeType="with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barn(inVertical)">
                                      <p:cBhvr>
                                        <p:cTn id="51" dur="500"/>
                                        <p:tgtEl>
                                          <p:spTgt spid="44"/>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1048615"/>
                                        </p:tgtEl>
                                        <p:attrNameLst>
                                          <p:attrName>style.visibility</p:attrName>
                                        </p:attrNameLst>
                                      </p:cBhvr>
                                      <p:to>
                                        <p:strVal val="visible"/>
                                      </p:to>
                                    </p:set>
                                    <p:animEffect transition="in" filter="barn(inVertical)">
                                      <p:cBhvr>
                                        <p:cTn id="54" dur="500"/>
                                        <p:tgtEl>
                                          <p:spTgt spid="1048615"/>
                                        </p:tgtEl>
                                      </p:cBhvr>
                                    </p:animEffect>
                                  </p:childTnLst>
                                </p:cTn>
                              </p:par>
                            </p:childTnLst>
                          </p:cTn>
                        </p:par>
                      </p:childTnLst>
                    </p:cTn>
                  </p:par>
                  <p:par>
                    <p:cTn id="55" fill="hold">
                      <p:stCondLst>
                        <p:cond delay="indefinite"/>
                      </p:stCondLst>
                      <p:childTnLst>
                        <p:par>
                          <p:cTn id="56" fill="hold">
                            <p:stCondLst>
                              <p:cond delay="0"/>
                            </p:stCondLst>
                            <p:childTnLst>
                              <p:par>
                                <p:cTn id="57" presetID="41" presetClass="entr" presetSubtype="0" fill="hold" grpId="0" nodeType="clickEffect">
                                  <p:stCondLst>
                                    <p:cond delay="0"/>
                                  </p:stCondLst>
                                  <p:iterate type="lt">
                                    <p:tmPct val="10000"/>
                                  </p:iterate>
                                  <p:childTnLst>
                                    <p:set>
                                      <p:cBhvr>
                                        <p:cTn id="58" dur="1" fill="hold">
                                          <p:stCondLst>
                                            <p:cond delay="0"/>
                                          </p:stCondLst>
                                        </p:cTn>
                                        <p:tgtEl>
                                          <p:spTgt spid="1048614"/>
                                        </p:tgtEl>
                                        <p:attrNameLst>
                                          <p:attrName>style.visibility</p:attrName>
                                        </p:attrNameLst>
                                      </p:cBhvr>
                                      <p:to>
                                        <p:strVal val="visible"/>
                                      </p:to>
                                    </p:set>
                                    <p:anim calcmode="lin" valueType="num">
                                      <p:cBhvr>
                                        <p:cTn id="59" dur="500" fill="hold"/>
                                        <p:tgtEl>
                                          <p:spTgt spid="1048614"/>
                                        </p:tgtEl>
                                        <p:attrNameLst>
                                          <p:attrName>ppt_x</p:attrName>
                                        </p:attrNameLst>
                                      </p:cBhvr>
                                      <p:tavLst>
                                        <p:tav tm="0">
                                          <p:val>
                                            <p:strVal val="#ppt_x"/>
                                          </p:val>
                                        </p:tav>
                                        <p:tav tm="50000">
                                          <p:val>
                                            <p:strVal val="#ppt_x+.1"/>
                                          </p:val>
                                        </p:tav>
                                        <p:tav tm="100000">
                                          <p:val>
                                            <p:strVal val="#ppt_x"/>
                                          </p:val>
                                        </p:tav>
                                      </p:tavLst>
                                    </p:anim>
                                    <p:anim calcmode="lin" valueType="num">
                                      <p:cBhvr>
                                        <p:cTn id="60" dur="500" fill="hold"/>
                                        <p:tgtEl>
                                          <p:spTgt spid="1048614"/>
                                        </p:tgtEl>
                                        <p:attrNameLst>
                                          <p:attrName>ppt_y</p:attrName>
                                        </p:attrNameLst>
                                      </p:cBhvr>
                                      <p:tavLst>
                                        <p:tav tm="0">
                                          <p:val>
                                            <p:strVal val="#ppt_y"/>
                                          </p:val>
                                        </p:tav>
                                        <p:tav tm="100000">
                                          <p:val>
                                            <p:strVal val="#ppt_y"/>
                                          </p:val>
                                        </p:tav>
                                      </p:tavLst>
                                    </p:anim>
                                    <p:anim calcmode="lin" valueType="num">
                                      <p:cBhvr>
                                        <p:cTn id="61" dur="500" fill="hold"/>
                                        <p:tgtEl>
                                          <p:spTgt spid="1048614"/>
                                        </p:tgtEl>
                                        <p:attrNameLst>
                                          <p:attrName>ppt_h</p:attrName>
                                        </p:attrNameLst>
                                      </p:cBhvr>
                                      <p:tavLst>
                                        <p:tav tm="0">
                                          <p:val>
                                            <p:strVal val="#ppt_h/10"/>
                                          </p:val>
                                        </p:tav>
                                        <p:tav tm="50000">
                                          <p:val>
                                            <p:strVal val="#ppt_h+.01"/>
                                          </p:val>
                                        </p:tav>
                                        <p:tav tm="100000">
                                          <p:val>
                                            <p:strVal val="#ppt_h"/>
                                          </p:val>
                                        </p:tav>
                                      </p:tavLst>
                                    </p:anim>
                                    <p:anim calcmode="lin" valueType="num">
                                      <p:cBhvr>
                                        <p:cTn id="62" dur="500" fill="hold"/>
                                        <p:tgtEl>
                                          <p:spTgt spid="1048614"/>
                                        </p:tgtEl>
                                        <p:attrNameLst>
                                          <p:attrName>ppt_w</p:attrName>
                                        </p:attrNameLst>
                                      </p:cBhvr>
                                      <p:tavLst>
                                        <p:tav tm="0">
                                          <p:val>
                                            <p:strVal val="#ppt_w/10"/>
                                          </p:val>
                                        </p:tav>
                                        <p:tav tm="50000">
                                          <p:val>
                                            <p:strVal val="#ppt_w+.01"/>
                                          </p:val>
                                        </p:tav>
                                        <p:tav tm="100000">
                                          <p:val>
                                            <p:strVal val="#ppt_w"/>
                                          </p:val>
                                        </p:tav>
                                      </p:tavLst>
                                    </p:anim>
                                    <p:animEffect transition="in" filter="fade">
                                      <p:cBhvr>
                                        <p:cTn id="63" dur="500" tmFilter="0,0; .5, 1; 1, 1"/>
                                        <p:tgtEl>
                                          <p:spTgt spid="1048614"/>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nodeType="clickEffect">
                                  <p:stCondLst>
                                    <p:cond delay="0"/>
                                  </p:stCondLst>
                                  <p:childTnLst>
                                    <p:set>
                                      <p:cBhvr>
                                        <p:cTn id="67" dur="1" fill="hold">
                                          <p:stCondLst>
                                            <p:cond delay="0"/>
                                          </p:stCondLst>
                                        </p:cTn>
                                        <p:tgtEl>
                                          <p:spTgt spid="3145730"/>
                                        </p:tgtEl>
                                        <p:attrNameLst>
                                          <p:attrName>style.visibility</p:attrName>
                                        </p:attrNameLst>
                                      </p:cBhvr>
                                      <p:to>
                                        <p:strVal val="visible"/>
                                      </p:to>
                                    </p:set>
                                    <p:animEffect transition="in" filter="barn(inVertical)">
                                      <p:cBhvr>
                                        <p:cTn id="68" dur="500"/>
                                        <p:tgtEl>
                                          <p:spTgt spid="3145730"/>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nodeType="click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barn(inVertical)">
                                      <p:cBhvr>
                                        <p:cTn id="73" dur="500"/>
                                        <p:tgtEl>
                                          <p:spTgt spid="45"/>
                                        </p:tgtEl>
                                      </p:cBhvr>
                                    </p:animEffect>
                                  </p:childTnLst>
                                </p:cTn>
                              </p:par>
                              <p:par>
                                <p:cTn id="74" presetID="16" presetClass="entr" presetSubtype="21" fill="hold"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barn(inVertical)">
                                      <p:cBhvr>
                                        <p:cTn id="76" dur="500"/>
                                        <p:tgtEl>
                                          <p:spTgt spid="46"/>
                                        </p:tgtEl>
                                      </p:cBhvr>
                                    </p:animEffect>
                                  </p:childTnLst>
                                </p:cTn>
                              </p:par>
                              <p:par>
                                <p:cTn id="77" presetID="16" presetClass="entr" presetSubtype="21" fill="hold" grpId="0" nodeType="withEffect">
                                  <p:stCondLst>
                                    <p:cond delay="0"/>
                                  </p:stCondLst>
                                  <p:childTnLst>
                                    <p:set>
                                      <p:cBhvr>
                                        <p:cTn id="78" dur="1" fill="hold">
                                          <p:stCondLst>
                                            <p:cond delay="0"/>
                                          </p:stCondLst>
                                        </p:cTn>
                                        <p:tgtEl>
                                          <p:spTgt spid="1048627"/>
                                        </p:tgtEl>
                                        <p:attrNameLst>
                                          <p:attrName>style.visibility</p:attrName>
                                        </p:attrNameLst>
                                      </p:cBhvr>
                                      <p:to>
                                        <p:strVal val="visible"/>
                                      </p:to>
                                    </p:set>
                                    <p:animEffect transition="in" filter="barn(inVertical)">
                                      <p:cBhvr>
                                        <p:cTn id="79" dur="500"/>
                                        <p:tgtEl>
                                          <p:spTgt spid="1048627"/>
                                        </p:tgtEl>
                                      </p:cBhvr>
                                    </p:animEffect>
                                  </p:childTnLst>
                                </p:cTn>
                              </p:par>
                            </p:childTnLst>
                          </p:cTn>
                        </p:par>
                      </p:childTnLst>
                    </p:cTn>
                  </p:par>
                  <p:par>
                    <p:cTn id="80" fill="hold">
                      <p:stCondLst>
                        <p:cond delay="indefinite"/>
                      </p:stCondLst>
                      <p:childTnLst>
                        <p:par>
                          <p:cTn id="81" fill="hold">
                            <p:stCondLst>
                              <p:cond delay="0"/>
                            </p:stCondLst>
                            <p:childTnLst>
                              <p:par>
                                <p:cTn id="82" presetID="41" presetClass="entr" presetSubtype="0" fill="hold" grpId="0" nodeType="clickEffect">
                                  <p:stCondLst>
                                    <p:cond delay="0"/>
                                  </p:stCondLst>
                                  <p:iterate type="lt">
                                    <p:tmPct val="10000"/>
                                  </p:iterate>
                                  <p:childTnLst>
                                    <p:set>
                                      <p:cBhvr>
                                        <p:cTn id="83" dur="1" fill="hold">
                                          <p:stCondLst>
                                            <p:cond delay="0"/>
                                          </p:stCondLst>
                                        </p:cTn>
                                        <p:tgtEl>
                                          <p:spTgt spid="1048626"/>
                                        </p:tgtEl>
                                        <p:attrNameLst>
                                          <p:attrName>style.visibility</p:attrName>
                                        </p:attrNameLst>
                                      </p:cBhvr>
                                      <p:to>
                                        <p:strVal val="visible"/>
                                      </p:to>
                                    </p:set>
                                    <p:anim calcmode="lin" valueType="num">
                                      <p:cBhvr>
                                        <p:cTn id="84" dur="500" fill="hold"/>
                                        <p:tgtEl>
                                          <p:spTgt spid="1048626"/>
                                        </p:tgtEl>
                                        <p:attrNameLst>
                                          <p:attrName>ppt_x</p:attrName>
                                        </p:attrNameLst>
                                      </p:cBhvr>
                                      <p:tavLst>
                                        <p:tav tm="0">
                                          <p:val>
                                            <p:strVal val="#ppt_x"/>
                                          </p:val>
                                        </p:tav>
                                        <p:tav tm="50000">
                                          <p:val>
                                            <p:strVal val="#ppt_x+.1"/>
                                          </p:val>
                                        </p:tav>
                                        <p:tav tm="100000">
                                          <p:val>
                                            <p:strVal val="#ppt_x"/>
                                          </p:val>
                                        </p:tav>
                                      </p:tavLst>
                                    </p:anim>
                                    <p:anim calcmode="lin" valueType="num">
                                      <p:cBhvr>
                                        <p:cTn id="85" dur="500" fill="hold"/>
                                        <p:tgtEl>
                                          <p:spTgt spid="1048626"/>
                                        </p:tgtEl>
                                        <p:attrNameLst>
                                          <p:attrName>ppt_y</p:attrName>
                                        </p:attrNameLst>
                                      </p:cBhvr>
                                      <p:tavLst>
                                        <p:tav tm="0">
                                          <p:val>
                                            <p:strVal val="#ppt_y"/>
                                          </p:val>
                                        </p:tav>
                                        <p:tav tm="100000">
                                          <p:val>
                                            <p:strVal val="#ppt_y"/>
                                          </p:val>
                                        </p:tav>
                                      </p:tavLst>
                                    </p:anim>
                                    <p:anim calcmode="lin" valueType="num">
                                      <p:cBhvr>
                                        <p:cTn id="86" dur="500" fill="hold"/>
                                        <p:tgtEl>
                                          <p:spTgt spid="1048626"/>
                                        </p:tgtEl>
                                        <p:attrNameLst>
                                          <p:attrName>ppt_h</p:attrName>
                                        </p:attrNameLst>
                                      </p:cBhvr>
                                      <p:tavLst>
                                        <p:tav tm="0">
                                          <p:val>
                                            <p:strVal val="#ppt_h/10"/>
                                          </p:val>
                                        </p:tav>
                                        <p:tav tm="50000">
                                          <p:val>
                                            <p:strVal val="#ppt_h+.01"/>
                                          </p:val>
                                        </p:tav>
                                        <p:tav tm="100000">
                                          <p:val>
                                            <p:strVal val="#ppt_h"/>
                                          </p:val>
                                        </p:tav>
                                      </p:tavLst>
                                    </p:anim>
                                    <p:anim calcmode="lin" valueType="num">
                                      <p:cBhvr>
                                        <p:cTn id="87" dur="500" fill="hold"/>
                                        <p:tgtEl>
                                          <p:spTgt spid="1048626"/>
                                        </p:tgtEl>
                                        <p:attrNameLst>
                                          <p:attrName>ppt_w</p:attrName>
                                        </p:attrNameLst>
                                      </p:cBhvr>
                                      <p:tavLst>
                                        <p:tav tm="0">
                                          <p:val>
                                            <p:strVal val="#ppt_w/10"/>
                                          </p:val>
                                        </p:tav>
                                        <p:tav tm="50000">
                                          <p:val>
                                            <p:strVal val="#ppt_w+.01"/>
                                          </p:val>
                                        </p:tav>
                                        <p:tav tm="100000">
                                          <p:val>
                                            <p:strVal val="#ppt_w"/>
                                          </p:val>
                                        </p:tav>
                                      </p:tavLst>
                                    </p:anim>
                                    <p:animEffect transition="in" filter="fade">
                                      <p:cBhvr>
                                        <p:cTn id="88" dur="500" tmFilter="0,0; .5, 1; 1, 1"/>
                                        <p:tgtEl>
                                          <p:spTgt spid="1048626"/>
                                        </p:tgtEl>
                                      </p:cBhvr>
                                    </p:animEffect>
                                  </p:childTnLst>
                                </p:cTn>
                              </p:par>
                            </p:childTnLst>
                          </p:cTn>
                        </p:par>
                      </p:childTnLst>
                    </p:cTn>
                  </p:par>
                  <p:par>
                    <p:cTn id="89" fill="hold">
                      <p:stCondLst>
                        <p:cond delay="indefinite"/>
                      </p:stCondLst>
                      <p:childTnLst>
                        <p:par>
                          <p:cTn id="90" fill="hold">
                            <p:stCondLst>
                              <p:cond delay="0"/>
                            </p:stCondLst>
                            <p:childTnLst>
                              <p:par>
                                <p:cTn id="91" presetID="16" presetClass="entr" presetSubtype="21" fill="hold" nodeType="clickEffect">
                                  <p:stCondLst>
                                    <p:cond delay="0"/>
                                  </p:stCondLst>
                                  <p:childTnLst>
                                    <p:set>
                                      <p:cBhvr>
                                        <p:cTn id="92" dur="1" fill="hold">
                                          <p:stCondLst>
                                            <p:cond delay="0"/>
                                          </p:stCondLst>
                                        </p:cTn>
                                        <p:tgtEl>
                                          <p:spTgt spid="3145731"/>
                                        </p:tgtEl>
                                        <p:attrNameLst>
                                          <p:attrName>style.visibility</p:attrName>
                                        </p:attrNameLst>
                                      </p:cBhvr>
                                      <p:to>
                                        <p:strVal val="visible"/>
                                      </p:to>
                                    </p:set>
                                    <p:animEffect transition="in" filter="barn(inVertical)">
                                      <p:cBhvr>
                                        <p:cTn id="93" dur="500"/>
                                        <p:tgtEl>
                                          <p:spTgt spid="3145731"/>
                                        </p:tgtEl>
                                      </p:cBhvr>
                                    </p:animEffect>
                                  </p:childTnLst>
                                </p:cTn>
                              </p:par>
                            </p:childTnLst>
                          </p:cTn>
                        </p:par>
                      </p:childTnLst>
                    </p:cTn>
                  </p:par>
                  <p:par>
                    <p:cTn id="94" fill="hold">
                      <p:stCondLst>
                        <p:cond delay="indefinite"/>
                      </p:stCondLst>
                      <p:childTnLst>
                        <p:par>
                          <p:cTn id="95" fill="hold">
                            <p:stCondLst>
                              <p:cond delay="0"/>
                            </p:stCondLst>
                            <p:childTnLst>
                              <p:par>
                                <p:cTn id="96" presetID="16" presetClass="entr" presetSubtype="21" fill="hold" nodeType="click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barn(inVertical)">
                                      <p:cBhvr>
                                        <p:cTn id="98" dur="500"/>
                                        <p:tgtEl>
                                          <p:spTgt spid="47"/>
                                        </p:tgtEl>
                                      </p:cBhvr>
                                    </p:animEffect>
                                  </p:childTnLst>
                                </p:cTn>
                              </p:par>
                              <p:par>
                                <p:cTn id="99" presetID="16" presetClass="entr" presetSubtype="21" fill="hold" nodeType="withEffect">
                                  <p:stCondLst>
                                    <p:cond delay="0"/>
                                  </p:stCondLst>
                                  <p:childTnLst>
                                    <p:set>
                                      <p:cBhvr>
                                        <p:cTn id="100" dur="1" fill="hold">
                                          <p:stCondLst>
                                            <p:cond delay="0"/>
                                          </p:stCondLst>
                                        </p:cTn>
                                        <p:tgtEl>
                                          <p:spTgt spid="48"/>
                                        </p:tgtEl>
                                        <p:attrNameLst>
                                          <p:attrName>style.visibility</p:attrName>
                                        </p:attrNameLst>
                                      </p:cBhvr>
                                      <p:to>
                                        <p:strVal val="visible"/>
                                      </p:to>
                                    </p:set>
                                    <p:animEffect transition="in" filter="barn(inVertical)">
                                      <p:cBhvr>
                                        <p:cTn id="101" dur="500"/>
                                        <p:tgtEl>
                                          <p:spTgt spid="48"/>
                                        </p:tgtEl>
                                      </p:cBhvr>
                                    </p:animEffect>
                                  </p:childTnLst>
                                </p:cTn>
                              </p:par>
                              <p:par>
                                <p:cTn id="102" presetID="16" presetClass="entr" presetSubtype="21" fill="hold" grpId="0" nodeType="withEffect">
                                  <p:stCondLst>
                                    <p:cond delay="0"/>
                                  </p:stCondLst>
                                  <p:childTnLst>
                                    <p:set>
                                      <p:cBhvr>
                                        <p:cTn id="103" dur="1" fill="hold">
                                          <p:stCondLst>
                                            <p:cond delay="0"/>
                                          </p:stCondLst>
                                        </p:cTn>
                                        <p:tgtEl>
                                          <p:spTgt spid="1048639"/>
                                        </p:tgtEl>
                                        <p:attrNameLst>
                                          <p:attrName>style.visibility</p:attrName>
                                        </p:attrNameLst>
                                      </p:cBhvr>
                                      <p:to>
                                        <p:strVal val="visible"/>
                                      </p:to>
                                    </p:set>
                                    <p:animEffect transition="in" filter="barn(inVertical)">
                                      <p:cBhvr>
                                        <p:cTn id="104" dur="500"/>
                                        <p:tgtEl>
                                          <p:spTgt spid="1048639"/>
                                        </p:tgtEl>
                                      </p:cBhvr>
                                    </p:animEffect>
                                  </p:childTnLst>
                                </p:cTn>
                              </p:par>
                            </p:childTnLst>
                          </p:cTn>
                        </p:par>
                      </p:childTnLst>
                    </p:cTn>
                  </p:par>
                  <p:par>
                    <p:cTn id="105" fill="hold">
                      <p:stCondLst>
                        <p:cond delay="indefinite"/>
                      </p:stCondLst>
                      <p:childTnLst>
                        <p:par>
                          <p:cTn id="106" fill="hold">
                            <p:stCondLst>
                              <p:cond delay="0"/>
                            </p:stCondLst>
                            <p:childTnLst>
                              <p:par>
                                <p:cTn id="107" presetID="41" presetClass="entr" presetSubtype="0" fill="hold" grpId="0" nodeType="clickEffect">
                                  <p:stCondLst>
                                    <p:cond delay="0"/>
                                  </p:stCondLst>
                                  <p:iterate type="lt">
                                    <p:tmPct val="10000"/>
                                  </p:iterate>
                                  <p:childTnLst>
                                    <p:set>
                                      <p:cBhvr>
                                        <p:cTn id="108" dur="1" fill="hold">
                                          <p:stCondLst>
                                            <p:cond delay="0"/>
                                          </p:stCondLst>
                                        </p:cTn>
                                        <p:tgtEl>
                                          <p:spTgt spid="1048638"/>
                                        </p:tgtEl>
                                        <p:attrNameLst>
                                          <p:attrName>style.visibility</p:attrName>
                                        </p:attrNameLst>
                                      </p:cBhvr>
                                      <p:to>
                                        <p:strVal val="visible"/>
                                      </p:to>
                                    </p:set>
                                    <p:anim calcmode="lin" valueType="num">
                                      <p:cBhvr>
                                        <p:cTn id="109" dur="500" fill="hold"/>
                                        <p:tgtEl>
                                          <p:spTgt spid="1048638"/>
                                        </p:tgtEl>
                                        <p:attrNameLst>
                                          <p:attrName>ppt_x</p:attrName>
                                        </p:attrNameLst>
                                      </p:cBhvr>
                                      <p:tavLst>
                                        <p:tav tm="0">
                                          <p:val>
                                            <p:strVal val="#ppt_x"/>
                                          </p:val>
                                        </p:tav>
                                        <p:tav tm="50000">
                                          <p:val>
                                            <p:strVal val="#ppt_x+.1"/>
                                          </p:val>
                                        </p:tav>
                                        <p:tav tm="100000">
                                          <p:val>
                                            <p:strVal val="#ppt_x"/>
                                          </p:val>
                                        </p:tav>
                                      </p:tavLst>
                                    </p:anim>
                                    <p:anim calcmode="lin" valueType="num">
                                      <p:cBhvr>
                                        <p:cTn id="110" dur="500" fill="hold"/>
                                        <p:tgtEl>
                                          <p:spTgt spid="1048638"/>
                                        </p:tgtEl>
                                        <p:attrNameLst>
                                          <p:attrName>ppt_y</p:attrName>
                                        </p:attrNameLst>
                                      </p:cBhvr>
                                      <p:tavLst>
                                        <p:tav tm="0">
                                          <p:val>
                                            <p:strVal val="#ppt_y"/>
                                          </p:val>
                                        </p:tav>
                                        <p:tav tm="100000">
                                          <p:val>
                                            <p:strVal val="#ppt_y"/>
                                          </p:val>
                                        </p:tav>
                                      </p:tavLst>
                                    </p:anim>
                                    <p:anim calcmode="lin" valueType="num">
                                      <p:cBhvr>
                                        <p:cTn id="111" dur="500" fill="hold"/>
                                        <p:tgtEl>
                                          <p:spTgt spid="1048638"/>
                                        </p:tgtEl>
                                        <p:attrNameLst>
                                          <p:attrName>ppt_h</p:attrName>
                                        </p:attrNameLst>
                                      </p:cBhvr>
                                      <p:tavLst>
                                        <p:tav tm="0">
                                          <p:val>
                                            <p:strVal val="#ppt_h/10"/>
                                          </p:val>
                                        </p:tav>
                                        <p:tav tm="50000">
                                          <p:val>
                                            <p:strVal val="#ppt_h+.01"/>
                                          </p:val>
                                        </p:tav>
                                        <p:tav tm="100000">
                                          <p:val>
                                            <p:strVal val="#ppt_h"/>
                                          </p:val>
                                        </p:tav>
                                      </p:tavLst>
                                    </p:anim>
                                    <p:anim calcmode="lin" valueType="num">
                                      <p:cBhvr>
                                        <p:cTn id="112" dur="500" fill="hold"/>
                                        <p:tgtEl>
                                          <p:spTgt spid="1048638"/>
                                        </p:tgtEl>
                                        <p:attrNameLst>
                                          <p:attrName>ppt_w</p:attrName>
                                        </p:attrNameLst>
                                      </p:cBhvr>
                                      <p:tavLst>
                                        <p:tav tm="0">
                                          <p:val>
                                            <p:strVal val="#ppt_w/10"/>
                                          </p:val>
                                        </p:tav>
                                        <p:tav tm="50000">
                                          <p:val>
                                            <p:strVal val="#ppt_w+.01"/>
                                          </p:val>
                                        </p:tav>
                                        <p:tav tm="100000">
                                          <p:val>
                                            <p:strVal val="#ppt_w"/>
                                          </p:val>
                                        </p:tav>
                                      </p:tavLst>
                                    </p:anim>
                                    <p:animEffect transition="in" filter="fade">
                                      <p:cBhvr>
                                        <p:cTn id="113" dur="500" tmFilter="0,0; .5, 1; 1, 1"/>
                                        <p:tgtEl>
                                          <p:spTgt spid="1048638"/>
                                        </p:tgtEl>
                                      </p:cBhvr>
                                    </p:animEffect>
                                  </p:childTnLst>
                                </p:cTn>
                              </p:par>
                            </p:childTnLst>
                          </p:cTn>
                        </p:par>
                      </p:childTnLst>
                    </p:cTn>
                  </p:par>
                  <p:par>
                    <p:cTn id="114" fill="hold">
                      <p:stCondLst>
                        <p:cond delay="indefinite"/>
                      </p:stCondLst>
                      <p:childTnLst>
                        <p:par>
                          <p:cTn id="115" fill="hold">
                            <p:stCondLst>
                              <p:cond delay="0"/>
                            </p:stCondLst>
                            <p:childTnLst>
                              <p:par>
                                <p:cTn id="116" presetID="16" presetClass="entr" presetSubtype="21" fill="hold" nodeType="clickEffect">
                                  <p:stCondLst>
                                    <p:cond delay="0"/>
                                  </p:stCondLst>
                                  <p:childTnLst>
                                    <p:set>
                                      <p:cBhvr>
                                        <p:cTn id="117" dur="1" fill="hold">
                                          <p:stCondLst>
                                            <p:cond delay="0"/>
                                          </p:stCondLst>
                                        </p:cTn>
                                        <p:tgtEl>
                                          <p:spTgt spid="3145732"/>
                                        </p:tgtEl>
                                        <p:attrNameLst>
                                          <p:attrName>style.visibility</p:attrName>
                                        </p:attrNameLst>
                                      </p:cBhvr>
                                      <p:to>
                                        <p:strVal val="visible"/>
                                      </p:to>
                                    </p:set>
                                    <p:animEffect transition="in" filter="barn(inVertical)">
                                      <p:cBhvr>
                                        <p:cTn id="118" dur="500"/>
                                        <p:tgtEl>
                                          <p:spTgt spid="31457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91" grpId="0"/>
      <p:bldP spid="1048592" grpId="0"/>
      <p:bldP spid="1048602" grpId="0"/>
      <p:bldP spid="1048603" grpId="0"/>
      <p:bldP spid="1048614" grpId="0"/>
      <p:bldP spid="1048615" grpId="0"/>
      <p:bldP spid="1048626" grpId="0"/>
      <p:bldP spid="1048627" grpId="0"/>
      <p:bldP spid="1048638" grpId="0"/>
      <p:bldP spid="104863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49" name=""/>
        <p:cNvGrpSpPr/>
        <p:nvPr/>
      </p:nvGrpSpPr>
      <p:grpSpPr>
        <a:xfrm>
          <a:off x="0" y="0"/>
          <a:ext cx="0" cy="0"/>
          <a:chOff x="0" y="0"/>
          <a:chExt cx="0" cy="0"/>
        </a:xfrm>
      </p:grpSpPr>
      <p:sp>
        <p:nvSpPr>
          <p:cNvPr id="1048641" name="文本框 8"/>
          <p:cNvSpPr txBox="1"/>
          <p:nvPr/>
        </p:nvSpPr>
        <p:spPr>
          <a:xfrm>
            <a:off x="598435" y="-268047"/>
            <a:ext cx="2171165" cy="4846320"/>
          </a:xfrm>
          <a:prstGeom prst="rect">
            <a:avLst/>
          </a:prstGeom>
          <a:noFill/>
        </p:spPr>
        <p:txBody>
          <a:bodyPr wrap="square" rtlCol="0">
            <a:spAutoFit/>
          </a:bodyPr>
          <a:p>
            <a:r>
              <a:rPr lang="en-US" altLang="zh-CN" sz="30900" dirty="0">
                <a:solidFill>
                  <a:schemeClr val="bg1"/>
                </a:solidFill>
              </a:rPr>
              <a:t>1</a:t>
            </a:r>
            <a:endParaRPr lang="en-US" altLang="zh-CN" sz="30900" dirty="0">
              <a:solidFill>
                <a:schemeClr val="bg1"/>
              </a:solidFill>
            </a:endParaRPr>
          </a:p>
        </p:txBody>
      </p:sp>
      <p:sp>
        <p:nvSpPr>
          <p:cNvPr id="1048642" name="文本框 9"/>
          <p:cNvSpPr txBox="1"/>
          <p:nvPr/>
        </p:nvSpPr>
        <p:spPr>
          <a:xfrm>
            <a:off x="1481088" y="3446687"/>
            <a:ext cx="2059586" cy="784830"/>
          </a:xfrm>
          <a:prstGeom prst="rect">
            <a:avLst/>
          </a:prstGeom>
          <a:noFill/>
        </p:spPr>
        <p:txBody>
          <a:bodyPr wrap="square" rtlCol="0">
            <a:spAutoFit/>
          </a:bodyPr>
          <a:p>
            <a:pPr algn="ctr"/>
            <a:r>
              <a:rPr lang="en-US" altLang="zh-CN" sz="4500" b="1" dirty="0">
                <a:solidFill>
                  <a:schemeClr val="bg1"/>
                </a:solidFill>
              </a:rPr>
              <a:t>PART</a:t>
            </a:r>
            <a:endParaRPr lang="zh-CN" altLang="en-US" sz="4500" b="1" dirty="0">
              <a:solidFill>
                <a:schemeClr val="bg1"/>
              </a:solidFill>
            </a:endParaRPr>
          </a:p>
        </p:txBody>
      </p:sp>
      <p:cxnSp>
        <p:nvCxnSpPr>
          <p:cNvPr id="3145733" name="直接连接符 10"/>
          <p:cNvCxnSpPr/>
          <p:nvPr/>
        </p:nvCxnSpPr>
        <p:spPr>
          <a:xfrm flipV="1">
            <a:off x="3116850" y="1600204"/>
            <a:ext cx="2053050" cy="263116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48643" name="文本框 11"/>
          <p:cNvSpPr txBox="1"/>
          <p:nvPr/>
        </p:nvSpPr>
        <p:spPr>
          <a:xfrm>
            <a:off x="4891405" y="2580640"/>
            <a:ext cx="1391920" cy="1322070"/>
          </a:xfrm>
          <a:prstGeom prst="rect">
            <a:avLst/>
          </a:prstGeom>
          <a:noFill/>
        </p:spPr>
        <p:txBody>
          <a:bodyPr wrap="square" rtlCol="0">
            <a:spAutoFit/>
          </a:bodyPr>
          <a:p>
            <a:r>
              <a:rPr lang="zh-CN" altLang="en-US" sz="4000" b="1">
                <a:solidFill>
                  <a:schemeClr val="bg1"/>
                </a:solidFill>
                <a:latin typeface="方正兰亭超细黑简体" panose="02000000000000000000" pitchFamily="2" charset="-122"/>
                <a:ea typeface="方正兰亭超细黑简体" panose="02000000000000000000" pitchFamily="2" charset="-122"/>
                <a:sym typeface="+mn-ea"/>
              </a:rPr>
              <a:t>内容梗概</a:t>
            </a:r>
            <a:endParaRPr lang="zh-CN" altLang="en-US" sz="4000" b="1" dirty="0">
              <a:solidFill>
                <a:schemeClr val="bg1"/>
              </a:solidFill>
              <a:latin typeface="方正兰亭超细黑简体" panose="02000000000000000000" pitchFamily="2" charset="-122"/>
              <a:ea typeface="方正兰亭超细黑简体" panose="02000000000000000000" pitchFamily="2" charset="-122"/>
              <a:sym typeface="+mn-ea"/>
            </a:endParaRPr>
          </a:p>
        </p:txBody>
      </p:sp>
    </p:spTree>
  </p:cSld>
  <p:clrMapOvr>
    <a:masterClrMapping/>
  </p:clrMapOvr>
  <p:transition spd="slow" advTm="0">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048641"/>
                                        </p:tgtEl>
                                        <p:attrNameLst>
                                          <p:attrName>style.visibility</p:attrName>
                                        </p:attrNameLst>
                                      </p:cBhvr>
                                      <p:to>
                                        <p:strVal val="visible"/>
                                      </p:to>
                                    </p:set>
                                    <p:anim calcmode="lin" valueType="num">
                                      <p:cBhvr>
                                        <p:cTn id="7" dur="500" fill="hold"/>
                                        <p:tgtEl>
                                          <p:spTgt spid="1048641"/>
                                        </p:tgtEl>
                                        <p:attrNameLst>
                                          <p:attrName>ppt_w</p:attrName>
                                        </p:attrNameLst>
                                      </p:cBhvr>
                                      <p:tavLst>
                                        <p:tav tm="0">
                                          <p:val>
                                            <p:fltVal val="0.0"/>
                                          </p:val>
                                        </p:tav>
                                        <p:tav tm="100000">
                                          <p:val>
                                            <p:strVal val="#ppt_w"/>
                                          </p:val>
                                        </p:tav>
                                      </p:tavLst>
                                    </p:anim>
                                    <p:anim calcmode="lin" valueType="num">
                                      <p:cBhvr>
                                        <p:cTn id="8" dur="500" fill="hold"/>
                                        <p:tgtEl>
                                          <p:spTgt spid="1048641"/>
                                        </p:tgtEl>
                                        <p:attrNameLst>
                                          <p:attrName>ppt_h</p:attrName>
                                        </p:attrNameLst>
                                      </p:cBhvr>
                                      <p:tavLst>
                                        <p:tav tm="0">
                                          <p:val>
                                            <p:fltVal val="0.0"/>
                                          </p:val>
                                        </p:tav>
                                        <p:tav tm="100000">
                                          <p:val>
                                            <p:strVal val="#ppt_h"/>
                                          </p:val>
                                        </p:tav>
                                      </p:tavLst>
                                    </p:anim>
                                    <p:anim calcmode="lin" valueType="num">
                                      <p:cBhvr>
                                        <p:cTn id="9" dur="500" fill="hold"/>
                                        <p:tgtEl>
                                          <p:spTgt spid="1048641"/>
                                        </p:tgtEl>
                                        <p:attrNameLst>
                                          <p:attrName>style.rotation</p:attrName>
                                        </p:attrNameLst>
                                      </p:cBhvr>
                                      <p:tavLst>
                                        <p:tav tm="0">
                                          <p:val>
                                            <p:fltVal val="360.0"/>
                                          </p:val>
                                        </p:tav>
                                        <p:tav tm="100000">
                                          <p:val>
                                            <p:fltVal val="0.0"/>
                                          </p:val>
                                        </p:tav>
                                      </p:tavLst>
                                    </p:anim>
                                    <p:animEffect transition="in" filter="fade">
                                      <p:cBhvr>
                                        <p:cTn id="10" dur="500"/>
                                        <p:tgtEl>
                                          <p:spTgt spid="104864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048642"/>
                                        </p:tgtEl>
                                        <p:attrNameLst>
                                          <p:attrName>style.visibility</p:attrName>
                                        </p:attrNameLst>
                                      </p:cBhvr>
                                      <p:to>
                                        <p:strVal val="visible"/>
                                      </p:to>
                                    </p:set>
                                    <p:animEffect transition="in" filter="wipe(left)">
                                      <p:cBhvr>
                                        <p:cTn id="15" dur="500"/>
                                        <p:tgtEl>
                                          <p:spTgt spid="104864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145733"/>
                                        </p:tgtEl>
                                        <p:attrNameLst>
                                          <p:attrName>style.visibility</p:attrName>
                                        </p:attrNameLst>
                                      </p:cBhvr>
                                      <p:to>
                                        <p:strVal val="visible"/>
                                      </p:to>
                                    </p:set>
                                    <p:animEffect transition="in" filter="barn(inVertical)">
                                      <p:cBhvr>
                                        <p:cTn id="20" dur="500"/>
                                        <p:tgtEl>
                                          <p:spTgt spid="3145733"/>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048643"/>
                                        </p:tgtEl>
                                        <p:attrNameLst>
                                          <p:attrName>style.visibility</p:attrName>
                                        </p:attrNameLst>
                                      </p:cBhvr>
                                      <p:to>
                                        <p:strVal val="visible"/>
                                      </p:to>
                                    </p:set>
                                    <p:animEffect transition="in" filter="fade">
                                      <p:cBhvr>
                                        <p:cTn id="25" dur="1000"/>
                                        <p:tgtEl>
                                          <p:spTgt spid="1048643"/>
                                        </p:tgtEl>
                                      </p:cBhvr>
                                    </p:animEffect>
                                    <p:anim calcmode="lin" valueType="num">
                                      <p:cBhvr>
                                        <p:cTn id="26" dur="1000" fill="hold"/>
                                        <p:tgtEl>
                                          <p:spTgt spid="1048643"/>
                                        </p:tgtEl>
                                        <p:attrNameLst>
                                          <p:attrName>ppt_x</p:attrName>
                                        </p:attrNameLst>
                                      </p:cBhvr>
                                      <p:tavLst>
                                        <p:tav tm="0">
                                          <p:val>
                                            <p:strVal val="#ppt_x"/>
                                          </p:val>
                                        </p:tav>
                                        <p:tav tm="100000">
                                          <p:val>
                                            <p:strVal val="#ppt_x"/>
                                          </p:val>
                                        </p:tav>
                                      </p:tavLst>
                                    </p:anim>
                                    <p:anim calcmode="lin" valueType="num">
                                      <p:cBhvr>
                                        <p:cTn id="27" dur="1000" fill="hold"/>
                                        <p:tgtEl>
                                          <p:spTgt spid="10486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41" grpId="0"/>
      <p:bldP spid="1048642" grpId="0"/>
      <p:bldP spid="104864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51" name=""/>
        <p:cNvGrpSpPr/>
        <p:nvPr/>
      </p:nvGrpSpPr>
      <p:grpSpPr>
        <a:xfrm>
          <a:off x="0" y="0"/>
          <a:ext cx="0" cy="0"/>
          <a:chOff x="0" y="0"/>
          <a:chExt cx="0" cy="0"/>
        </a:xfrm>
      </p:grpSpPr>
      <p:sp>
        <p:nvSpPr>
          <p:cNvPr id="1048647" name="Oval 6"/>
          <p:cNvSpPr>
            <a:spLocks noChangeArrowheads="1"/>
          </p:cNvSpPr>
          <p:nvPr/>
        </p:nvSpPr>
        <p:spPr bwMode="auto">
          <a:xfrm>
            <a:off x="1059180" y="762000"/>
            <a:ext cx="3768090" cy="3820160"/>
          </a:xfrm>
          <a:prstGeom prst="ellipse">
            <a:avLst/>
          </a:prstGeom>
          <a:noFill/>
          <a:ln w="9">
            <a:solidFill>
              <a:srgbClr val="220911"/>
            </a:solidFill>
            <a:prstDash val="dash"/>
            <a:bevel/>
          </a:ln>
        </p:spPr>
        <p:txBody>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endParaRPr lang="zh-CN" altLang="zh-CN" sz="1350" b="1"/>
          </a:p>
        </p:txBody>
      </p:sp>
      <p:sp>
        <p:nvSpPr>
          <p:cNvPr id="1048653" name="TextBox 19"/>
          <p:cNvSpPr>
            <a:spLocks noChangeArrowheads="1"/>
          </p:cNvSpPr>
          <p:nvPr/>
        </p:nvSpPr>
        <p:spPr bwMode="auto">
          <a:xfrm>
            <a:off x="5294630" y="1600200"/>
            <a:ext cx="3311525" cy="2630170"/>
          </a:xfrm>
          <a:prstGeom prst="rect">
            <a:avLst/>
          </a:prstGeom>
          <a:noFill/>
          <a:ln>
            <a:noFill/>
          </a:ln>
        </p:spPr>
        <p:txBody>
          <a:bodyPr wrap="square">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fontAlgn="auto" hangingPunct="1">
              <a:lnSpc>
                <a:spcPct val="125000"/>
              </a:lnSpc>
            </a:pPr>
            <a:r>
              <a:rPr lang="zh-CN" altLang="en-US" sz="1200" dirty="0">
                <a:latin typeface="微软雅黑" panose="020B0503020204020204" pitchFamily="34" charset="-122"/>
                <a:ea typeface="微软雅黑" panose="020B0503020204020204" pitchFamily="34" charset="-122"/>
                <a:sym typeface="微软雅黑" panose="020B0503020204020204" pitchFamily="34" charset="-122"/>
              </a:rPr>
              <a:t>《EAT·食》借一对情侣的对话讲述了一个现代奇情故事：一个怪物和一个人类相识相恋并且因为爱最后变成了那个人类的样子。无论是旅馆里暧昧又疏离的男女，还是戴着头套的怪物和突然撞进他生活又突然离开的女孩，也不问是相煎还是相恋，短片通过一系列象征隐喻和留白的诗意性叙事手法并且借助数字特效对一些内容的完善，讲述了一个具有现代性的爱情童话，向人们传达关于爱情的一些感触，这些感触或许汇聚不成一个答案，但却是人们心底掷地有声的问题——爱情究竟是什么样子？</a:t>
            </a:r>
            <a:endParaRPr lang="zh-CN" altLang="en-US" sz="12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59" name="Oval 8"/>
          <p:cNvSpPr>
            <a:spLocks noChangeArrowheads="1"/>
          </p:cNvSpPr>
          <p:nvPr/>
        </p:nvSpPr>
        <p:spPr bwMode="auto">
          <a:xfrm>
            <a:off x="1059180" y="1497330"/>
            <a:ext cx="3767455" cy="2613025"/>
          </a:xfrm>
          <a:prstGeom prst="ellipse">
            <a:avLst/>
          </a:prstGeom>
          <a:blipFill dpi="0" rotWithShape="1">
            <a:blip r:embed="rId1" cstate="screen"/>
            <a:srcRect/>
            <a:stretch>
              <a:fillRect/>
            </a:stretch>
          </a:blipFill>
          <a:ln>
            <a:noFill/>
          </a:ln>
        </p:spPr>
        <p:txBody>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endParaRPr lang="zh-CN" altLang="zh-CN" sz="1350" b="1"/>
          </a:p>
        </p:txBody>
      </p:sp>
    </p:spTree>
  </p:cSld>
  <p:clrMapOvr>
    <a:masterClrMapping/>
  </p:clrMapOvr>
  <mc:AlternateContent xmlns:mc="http://schemas.openxmlformats.org/markup-compatibility/2006">
    <mc:Choice xmlns:p14="http://schemas.microsoft.com/office/powerpoint/2010/main" Requires="p14">
      <p:transition spd="slow" p14:dur="125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48659"/>
                                        </p:tgtEl>
                                        <p:attrNameLst>
                                          <p:attrName>style.visibility</p:attrName>
                                        </p:attrNameLst>
                                      </p:cBhvr>
                                      <p:to>
                                        <p:strVal val="visible"/>
                                      </p:to>
                                    </p:set>
                                    <p:animEffect>
                                      <p:cBhvr>
                                        <p:cTn id="7" dur="1000"/>
                                        <p:tgtEl>
                                          <p:spTgt spid="104865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48647"/>
                                        </p:tgtEl>
                                        <p:attrNameLst>
                                          <p:attrName>style.visibility</p:attrName>
                                        </p:attrNameLst>
                                      </p:cBhvr>
                                      <p:to>
                                        <p:strVal val="visible"/>
                                      </p:to>
                                    </p:set>
                                    <p:anim calcmode="lin" valueType="num">
                                      <p:cBhvr>
                                        <p:cTn id="12" dur="500" fill="hold"/>
                                        <p:tgtEl>
                                          <p:spTgt spid="1048647"/>
                                        </p:tgtEl>
                                        <p:attrNameLst>
                                          <p:attrName>ppt_w</p:attrName>
                                        </p:attrNameLst>
                                      </p:cBhvr>
                                      <p:tavLst>
                                        <p:tav tm="0">
                                          <p:val>
                                            <p:fltVal val="0.0"/>
                                          </p:val>
                                        </p:tav>
                                        <p:tav tm="100000">
                                          <p:val>
                                            <p:strVal val="#ppt_w"/>
                                          </p:val>
                                        </p:tav>
                                      </p:tavLst>
                                    </p:anim>
                                    <p:anim calcmode="lin" valueType="num">
                                      <p:cBhvr>
                                        <p:cTn id="13" dur="500" fill="hold"/>
                                        <p:tgtEl>
                                          <p:spTgt spid="1048647"/>
                                        </p:tgtEl>
                                        <p:attrNameLst>
                                          <p:attrName>ppt_h</p:attrName>
                                        </p:attrNameLst>
                                      </p:cBhvr>
                                      <p:tavLst>
                                        <p:tav tm="0">
                                          <p:val>
                                            <p:fltVal val="0.0"/>
                                          </p:val>
                                        </p:tav>
                                        <p:tav tm="100000">
                                          <p:val>
                                            <p:strVal val="#ppt_h"/>
                                          </p:val>
                                        </p:tav>
                                      </p:tavLst>
                                    </p:anim>
                                    <p:animEffect>
                                      <p:cBhvr>
                                        <p:cTn id="14" dur="500"/>
                                        <p:tgtEl>
                                          <p:spTgt spid="1048647"/>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1048653"/>
                                        </p:tgtEl>
                                        <p:attrNameLst>
                                          <p:attrName>style.visibility</p:attrName>
                                        </p:attrNameLst>
                                      </p:cBhvr>
                                      <p:to>
                                        <p:strVal val="visible"/>
                                      </p:to>
                                    </p:set>
                                    <p:animEffect>
                                      <p:cBhvr>
                                        <p:cTn id="18" dur="500"/>
                                        <p:tgtEl>
                                          <p:spTgt spid="10486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47" grpId="0" bldLvl="0" animBg="1" autoUpdateAnimBg="0"/>
      <p:bldP spid="1048653" grpId="0" bldLvl="0" autoUpdateAnimBg="0"/>
      <p:bldP spid="1048659" grpId="0" bldLvl="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65" name=""/>
        <p:cNvGrpSpPr/>
        <p:nvPr/>
      </p:nvGrpSpPr>
      <p:grpSpPr>
        <a:xfrm>
          <a:off x="0" y="0"/>
          <a:ext cx="0" cy="0"/>
          <a:chOff x="0" y="0"/>
          <a:chExt cx="0" cy="0"/>
        </a:xfrm>
      </p:grpSpPr>
      <p:sp>
        <p:nvSpPr>
          <p:cNvPr id="1048735" name="文本框 8"/>
          <p:cNvSpPr txBox="1"/>
          <p:nvPr/>
        </p:nvSpPr>
        <p:spPr>
          <a:xfrm>
            <a:off x="598435" y="-268047"/>
            <a:ext cx="2171165" cy="4846320"/>
          </a:xfrm>
          <a:prstGeom prst="rect">
            <a:avLst/>
          </a:prstGeom>
          <a:noFill/>
        </p:spPr>
        <p:txBody>
          <a:bodyPr wrap="square" rtlCol="0">
            <a:spAutoFit/>
          </a:bodyPr>
          <a:p>
            <a:r>
              <a:rPr lang="en-US" altLang="zh-CN" sz="30900" dirty="0" smtClean="0">
                <a:solidFill>
                  <a:schemeClr val="bg1"/>
                </a:solidFill>
              </a:rPr>
              <a:t>2</a:t>
            </a:r>
            <a:endParaRPr lang="en-US" altLang="zh-CN" sz="30900" dirty="0" smtClean="0">
              <a:solidFill>
                <a:schemeClr val="bg1"/>
              </a:solidFill>
            </a:endParaRPr>
          </a:p>
        </p:txBody>
      </p:sp>
      <p:sp>
        <p:nvSpPr>
          <p:cNvPr id="1048736" name="文本框 9"/>
          <p:cNvSpPr txBox="1"/>
          <p:nvPr/>
        </p:nvSpPr>
        <p:spPr>
          <a:xfrm>
            <a:off x="1218198" y="3446687"/>
            <a:ext cx="2059586" cy="784830"/>
          </a:xfrm>
          <a:prstGeom prst="rect">
            <a:avLst/>
          </a:prstGeom>
          <a:noFill/>
        </p:spPr>
        <p:txBody>
          <a:bodyPr wrap="square" rtlCol="0">
            <a:spAutoFit/>
          </a:bodyPr>
          <a:p>
            <a:pPr algn="ctr"/>
            <a:r>
              <a:rPr lang="en-US" altLang="zh-CN" sz="4500" b="1" dirty="0">
                <a:solidFill>
                  <a:schemeClr val="bg1"/>
                </a:solidFill>
              </a:rPr>
              <a:t>PART</a:t>
            </a:r>
            <a:endParaRPr lang="zh-CN" altLang="en-US" sz="4500" b="1" dirty="0">
              <a:solidFill>
                <a:schemeClr val="bg1"/>
              </a:solidFill>
            </a:endParaRPr>
          </a:p>
        </p:txBody>
      </p:sp>
      <p:cxnSp>
        <p:nvCxnSpPr>
          <p:cNvPr id="3145738" name="直接连接符 10"/>
          <p:cNvCxnSpPr/>
          <p:nvPr/>
        </p:nvCxnSpPr>
        <p:spPr>
          <a:xfrm flipV="1">
            <a:off x="3116850" y="1600204"/>
            <a:ext cx="2053050" cy="263116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48737" name="文本框 11"/>
          <p:cNvSpPr txBox="1"/>
          <p:nvPr/>
        </p:nvSpPr>
        <p:spPr>
          <a:xfrm>
            <a:off x="4960620" y="2456815"/>
            <a:ext cx="1450975" cy="1322070"/>
          </a:xfrm>
          <a:prstGeom prst="rect">
            <a:avLst/>
          </a:prstGeom>
          <a:noFill/>
        </p:spPr>
        <p:txBody>
          <a:bodyPr wrap="square" rtlCol="0">
            <a:spAutoFit/>
          </a:bodyPr>
          <a:p>
            <a:pPr eaLnBrk="1" hangingPunct="1"/>
            <a:r>
              <a:rPr lang="zh-CN" altLang="en-US" sz="4000" b="1" dirty="0">
                <a:solidFill>
                  <a:schemeClr val="bg1"/>
                </a:solidFill>
                <a:latin typeface="方正兰亭超细黑简体" panose="02000000000000000000" pitchFamily="2" charset="-122"/>
                <a:ea typeface="方正兰亭超细黑简体" panose="02000000000000000000" pitchFamily="2" charset="-122"/>
                <a:sym typeface="+mn-ea"/>
              </a:rPr>
              <a:t>创作主题</a:t>
            </a:r>
            <a:endParaRPr lang="zh-CN" altLang="en-US" sz="4000" b="1" dirty="0">
              <a:solidFill>
                <a:schemeClr val="bg1"/>
              </a:solidFill>
              <a:latin typeface="方正兰亭超细黑简体" panose="02000000000000000000" pitchFamily="2" charset="-122"/>
              <a:ea typeface="方正兰亭超细黑简体" panose="02000000000000000000" pitchFamily="2" charset="-122"/>
              <a:sym typeface="+mn-ea"/>
            </a:endParaRPr>
          </a:p>
        </p:txBody>
      </p:sp>
    </p:spTree>
  </p:cSld>
  <p:clrMapOvr>
    <a:masterClrMapping/>
  </p:clrMapOvr>
  <p:transition spd="slow" advTm="0">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048735"/>
                                        </p:tgtEl>
                                        <p:attrNameLst>
                                          <p:attrName>style.visibility</p:attrName>
                                        </p:attrNameLst>
                                      </p:cBhvr>
                                      <p:to>
                                        <p:strVal val="visible"/>
                                      </p:to>
                                    </p:set>
                                    <p:anim calcmode="lin" valueType="num">
                                      <p:cBhvr>
                                        <p:cTn id="7" dur="500" fill="hold"/>
                                        <p:tgtEl>
                                          <p:spTgt spid="1048735"/>
                                        </p:tgtEl>
                                        <p:attrNameLst>
                                          <p:attrName>ppt_w</p:attrName>
                                        </p:attrNameLst>
                                      </p:cBhvr>
                                      <p:tavLst>
                                        <p:tav tm="0">
                                          <p:val>
                                            <p:fltVal val="0.0"/>
                                          </p:val>
                                        </p:tav>
                                        <p:tav tm="100000">
                                          <p:val>
                                            <p:strVal val="#ppt_w"/>
                                          </p:val>
                                        </p:tav>
                                      </p:tavLst>
                                    </p:anim>
                                    <p:anim calcmode="lin" valueType="num">
                                      <p:cBhvr>
                                        <p:cTn id="8" dur="500" fill="hold"/>
                                        <p:tgtEl>
                                          <p:spTgt spid="1048735"/>
                                        </p:tgtEl>
                                        <p:attrNameLst>
                                          <p:attrName>ppt_h</p:attrName>
                                        </p:attrNameLst>
                                      </p:cBhvr>
                                      <p:tavLst>
                                        <p:tav tm="0">
                                          <p:val>
                                            <p:fltVal val="0.0"/>
                                          </p:val>
                                        </p:tav>
                                        <p:tav tm="100000">
                                          <p:val>
                                            <p:strVal val="#ppt_h"/>
                                          </p:val>
                                        </p:tav>
                                      </p:tavLst>
                                    </p:anim>
                                    <p:anim calcmode="lin" valueType="num">
                                      <p:cBhvr>
                                        <p:cTn id="9" dur="500" fill="hold"/>
                                        <p:tgtEl>
                                          <p:spTgt spid="1048735"/>
                                        </p:tgtEl>
                                        <p:attrNameLst>
                                          <p:attrName>style.rotation</p:attrName>
                                        </p:attrNameLst>
                                      </p:cBhvr>
                                      <p:tavLst>
                                        <p:tav tm="0">
                                          <p:val>
                                            <p:fltVal val="360.0"/>
                                          </p:val>
                                        </p:tav>
                                        <p:tav tm="100000">
                                          <p:val>
                                            <p:fltVal val="0.0"/>
                                          </p:val>
                                        </p:tav>
                                      </p:tavLst>
                                    </p:anim>
                                    <p:animEffect transition="in" filter="fade">
                                      <p:cBhvr>
                                        <p:cTn id="10" dur="500"/>
                                        <p:tgtEl>
                                          <p:spTgt spid="104873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048736"/>
                                        </p:tgtEl>
                                        <p:attrNameLst>
                                          <p:attrName>style.visibility</p:attrName>
                                        </p:attrNameLst>
                                      </p:cBhvr>
                                      <p:to>
                                        <p:strVal val="visible"/>
                                      </p:to>
                                    </p:set>
                                    <p:animEffect transition="in" filter="wipe(left)">
                                      <p:cBhvr>
                                        <p:cTn id="15" dur="500"/>
                                        <p:tgtEl>
                                          <p:spTgt spid="104873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145738"/>
                                        </p:tgtEl>
                                        <p:attrNameLst>
                                          <p:attrName>style.visibility</p:attrName>
                                        </p:attrNameLst>
                                      </p:cBhvr>
                                      <p:to>
                                        <p:strVal val="visible"/>
                                      </p:to>
                                    </p:set>
                                    <p:animEffect transition="in" filter="barn(inVertical)">
                                      <p:cBhvr>
                                        <p:cTn id="20" dur="500"/>
                                        <p:tgtEl>
                                          <p:spTgt spid="3145738"/>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048737"/>
                                        </p:tgtEl>
                                        <p:attrNameLst>
                                          <p:attrName>style.visibility</p:attrName>
                                        </p:attrNameLst>
                                      </p:cBhvr>
                                      <p:to>
                                        <p:strVal val="visible"/>
                                      </p:to>
                                    </p:set>
                                    <p:animEffect transition="in" filter="fade">
                                      <p:cBhvr>
                                        <p:cTn id="25" dur="1000"/>
                                        <p:tgtEl>
                                          <p:spTgt spid="1048737"/>
                                        </p:tgtEl>
                                      </p:cBhvr>
                                    </p:animEffect>
                                    <p:anim calcmode="lin" valueType="num">
                                      <p:cBhvr>
                                        <p:cTn id="26" dur="1000" fill="hold"/>
                                        <p:tgtEl>
                                          <p:spTgt spid="1048737"/>
                                        </p:tgtEl>
                                        <p:attrNameLst>
                                          <p:attrName>ppt_x</p:attrName>
                                        </p:attrNameLst>
                                      </p:cBhvr>
                                      <p:tavLst>
                                        <p:tav tm="0">
                                          <p:val>
                                            <p:strVal val="#ppt_x"/>
                                          </p:val>
                                        </p:tav>
                                        <p:tav tm="100000">
                                          <p:val>
                                            <p:strVal val="#ppt_x"/>
                                          </p:val>
                                        </p:tav>
                                      </p:tavLst>
                                    </p:anim>
                                    <p:anim calcmode="lin" valueType="num">
                                      <p:cBhvr>
                                        <p:cTn id="27" dur="1000" fill="hold"/>
                                        <p:tgtEl>
                                          <p:spTgt spid="10487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35" grpId="0"/>
      <p:bldP spid="1048736" grpId="0"/>
      <p:bldP spid="104873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75" name=""/>
        <p:cNvGrpSpPr/>
        <p:nvPr/>
      </p:nvGrpSpPr>
      <p:grpSpPr>
        <a:xfrm>
          <a:off x="0" y="0"/>
          <a:ext cx="0" cy="0"/>
          <a:chOff x="0" y="0"/>
          <a:chExt cx="0" cy="0"/>
        </a:xfrm>
      </p:grpSpPr>
      <p:sp>
        <p:nvSpPr>
          <p:cNvPr id="1048816" name="矩形 1"/>
          <p:cNvSpPr/>
          <p:nvPr/>
        </p:nvSpPr>
        <p:spPr>
          <a:xfrm>
            <a:off x="0" y="1514146"/>
            <a:ext cx="4355976" cy="362693"/>
          </a:xfrm>
          <a:custGeom>
            <a:avLst/>
            <a:gdLst>
              <a:gd name="connsiteX0" fmla="*/ 0 w 4355976"/>
              <a:gd name="connsiteY0" fmla="*/ 0 h 360040"/>
              <a:gd name="connsiteX1" fmla="*/ 4355976 w 4355976"/>
              <a:gd name="connsiteY1" fmla="*/ 0 h 360040"/>
              <a:gd name="connsiteX2" fmla="*/ 4355976 w 4355976"/>
              <a:gd name="connsiteY2" fmla="*/ 360040 h 360040"/>
              <a:gd name="connsiteX3" fmla="*/ 0 w 4355976"/>
              <a:gd name="connsiteY3" fmla="*/ 360040 h 360040"/>
              <a:gd name="connsiteX4" fmla="*/ 0 w 4355976"/>
              <a:gd name="connsiteY4" fmla="*/ 0 h 360040"/>
              <a:gd name="connsiteX0-1" fmla="*/ 0 w 4355976"/>
              <a:gd name="connsiteY0-2" fmla="*/ 0 h 362693"/>
              <a:gd name="connsiteX1-3" fmla="*/ 4355976 w 4355976"/>
              <a:gd name="connsiteY1-4" fmla="*/ 0 h 362693"/>
              <a:gd name="connsiteX2-5" fmla="*/ 4355976 w 4355976"/>
              <a:gd name="connsiteY2-6" fmla="*/ 360040 h 362693"/>
              <a:gd name="connsiteX3-7" fmla="*/ 4210050 w 4355976"/>
              <a:gd name="connsiteY3-8" fmla="*/ 362693 h 362693"/>
              <a:gd name="connsiteX4-9" fmla="*/ 0 w 4355976"/>
              <a:gd name="connsiteY4-10" fmla="*/ 360040 h 362693"/>
              <a:gd name="connsiteX5" fmla="*/ 0 w 4355976"/>
              <a:gd name="connsiteY5" fmla="*/ 0 h 362693"/>
              <a:gd name="connsiteX0-11" fmla="*/ 0 w 4355976"/>
              <a:gd name="connsiteY0-12" fmla="*/ 0 h 362693"/>
              <a:gd name="connsiteX1-13" fmla="*/ 4355976 w 4355976"/>
              <a:gd name="connsiteY1-14" fmla="*/ 0 h 362693"/>
              <a:gd name="connsiteX2-15" fmla="*/ 4210050 w 4355976"/>
              <a:gd name="connsiteY2-16" fmla="*/ 362693 h 362693"/>
              <a:gd name="connsiteX3-17" fmla="*/ 0 w 4355976"/>
              <a:gd name="connsiteY3-18" fmla="*/ 360040 h 362693"/>
              <a:gd name="connsiteX4-19" fmla="*/ 0 w 4355976"/>
              <a:gd name="connsiteY4-20" fmla="*/ 0 h 3626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355976" h="362693">
                <a:moveTo>
                  <a:pt x="0" y="0"/>
                </a:moveTo>
                <a:lnTo>
                  <a:pt x="4355976" y="0"/>
                </a:lnTo>
                <a:lnTo>
                  <a:pt x="4210050" y="362693"/>
                </a:lnTo>
                <a:lnTo>
                  <a:pt x="0" y="360040"/>
                </a:lnTo>
                <a:lnTo>
                  <a:pt x="0" y="0"/>
                </a:lnTo>
                <a:close/>
              </a:path>
            </a:pathLst>
          </a:custGeom>
          <a:solidFill>
            <a:srgbClr val="22091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p>
            <a:r>
              <a:rPr lang="zh-CN" altLang="en-US" sz="1400" dirty="0">
                <a:solidFill>
                  <a:schemeClr val="bg1"/>
                </a:solidFill>
                <a:latin typeface="微软雅黑" panose="020B0503020204020204" pitchFamily="34" charset="-122"/>
                <a:ea typeface="微软雅黑" panose="020B0503020204020204" pitchFamily="34" charset="-122"/>
              </a:rPr>
              <a:t>            </a:t>
            </a:r>
            <a:r>
              <a:rPr lang="zh-CN" altLang="en-US" sz="1600" b="1" dirty="0">
                <a:solidFill>
                  <a:schemeClr val="bg1"/>
                </a:solidFill>
                <a:latin typeface="微软雅黑" panose="020B0503020204020204" pitchFamily="34" charset="-122"/>
                <a:ea typeface="微软雅黑" panose="020B0503020204020204" pitchFamily="34" charset="-122"/>
              </a:rPr>
              <a:t>爱情</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pic>
        <p:nvPicPr>
          <p:cNvPr id="2097164" name="图片 9" descr="C:\Users\lenovo\Desktop\527C.tmp.png527C.tmp"/>
          <p:cNvPicPr>
            <a:picLocks noChangeAspect="1"/>
          </p:cNvPicPr>
          <p:nvPr/>
        </p:nvPicPr>
        <p:blipFill rotWithShape="1">
          <a:blip r:embed="rId1"/>
          <a:srcRect l="7584" t="1053" r="-16899" b="275"/>
          <a:stretch>
            <a:fillRect/>
          </a:stretch>
        </p:blipFill>
        <p:spPr>
          <a:xfrm>
            <a:off x="3752215" y="1513840"/>
            <a:ext cx="6643370" cy="2943860"/>
          </a:xfrm>
          <a:prstGeom prst="parallelogram">
            <a:avLst/>
          </a:prstGeom>
        </p:spPr>
      </p:pic>
      <p:sp>
        <p:nvSpPr>
          <p:cNvPr id="1" name="平行四边形 0"/>
          <p:cNvSpPr/>
          <p:nvPr/>
        </p:nvSpPr>
        <p:spPr>
          <a:xfrm>
            <a:off x="-1024890" y="956310"/>
            <a:ext cx="5944870" cy="5210175"/>
          </a:xfrm>
          <a:prstGeom prst="parallelogram">
            <a:avLst/>
          </a:prstGeom>
          <a:noFill/>
          <a:ln>
            <a:noFill/>
          </a:ln>
          <a:extLst>
            <a:ext uri="{909E8E84-426E-40DD-AFC4-6F175D3DCCD1}">
              <a14:hiddenFill xmlns:a14="http://schemas.microsoft.com/office/drawing/2010/main">
                <a:solidFill>
                  <a:schemeClr val="lt1"/>
                </a:solidFill>
              </a14:hiddenFill>
            </a:ext>
          </a:extLst>
        </p:spPr>
        <p:style>
          <a:lnRef idx="2">
            <a:schemeClr val="dk1"/>
          </a:lnRef>
          <a:fillRef idx="1">
            <a:schemeClr val="lt1"/>
          </a:fillRef>
          <a:effectRef idx="0">
            <a:schemeClr val="dk1"/>
          </a:effectRef>
          <a:fontRef idx="minor">
            <a:schemeClr val="dk1"/>
          </a:fontRef>
        </p:style>
        <p:txBody>
          <a:bodyPr rtlCol="0" anchor="ctr"/>
          <a:p>
            <a:pPr fontAlgn="auto">
              <a:lnSpc>
                <a:spcPct val="120000"/>
              </a:lnSpc>
            </a:pP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sym typeface="+mn-ea"/>
              </a:rPr>
              <a:t>     </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sym typeface="+mn-ea"/>
              </a:rPr>
              <a:t>作品选取了爱情这个电影叙事中永恒母题。</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a:p>
            <a:pPr fontAlgn="auto">
              <a:lnSpc>
                <a:spcPct val="12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sym typeface="+mn-ea"/>
              </a:rPr>
              <a:t>     虽然爱情这个母题很传统，但是本作品并没有以一种断句的传统叙事立场模式化故事，而是抛出了问题且拒绝人为的“煽情”、拒绝庸俗的说教，使整个叙事主题倾于模糊的、混沌的、思辨的状态，成为思辨式的疑问句关于爱情究竟是什么样的，旅馆中的男人、女人和戴头套的男孩以及女孩之间的关系等问题，作品的结尾也不执着于给出一个明确的答案，观众可以自由选择与遐想。</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sym typeface="+mn-ea"/>
              </a:rPr>
              <a:t>     </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097164"/>
                                        </p:tgtEl>
                                        <p:attrNameLst>
                                          <p:attrName>style.visibility</p:attrName>
                                        </p:attrNameLst>
                                      </p:cBhvr>
                                      <p:to>
                                        <p:strVal val="visible"/>
                                      </p:to>
                                    </p:set>
                                    <p:animEffect transition="in" filter="wipe(right)">
                                      <p:cBhvr>
                                        <p:cTn id="7" dur="500"/>
                                        <p:tgtEl>
                                          <p:spTgt spid="2097164"/>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48816"/>
                                        </p:tgtEl>
                                        <p:attrNameLst>
                                          <p:attrName>style.visibility</p:attrName>
                                        </p:attrNameLst>
                                      </p:cBhvr>
                                      <p:to>
                                        <p:strVal val="visible"/>
                                      </p:to>
                                    </p:set>
                                    <p:anim calcmode="lin" valueType="num">
                                      <p:cBhvr additive="base">
                                        <p:cTn id="11" dur="500" fill="hold"/>
                                        <p:tgtEl>
                                          <p:spTgt spid="1048816"/>
                                        </p:tgtEl>
                                        <p:attrNameLst>
                                          <p:attrName>ppt_x</p:attrName>
                                        </p:attrNameLst>
                                      </p:cBhvr>
                                      <p:tavLst>
                                        <p:tav tm="0">
                                          <p:val>
                                            <p:strVal val="0-#ppt_w/2"/>
                                          </p:val>
                                        </p:tav>
                                        <p:tav tm="100000">
                                          <p:val>
                                            <p:strVal val="#ppt_x"/>
                                          </p:val>
                                        </p:tav>
                                      </p:tavLst>
                                    </p:anim>
                                    <p:anim calcmode="lin" valueType="num">
                                      <p:cBhvr additive="base">
                                        <p:cTn id="12" dur="500" fill="hold"/>
                                        <p:tgtEl>
                                          <p:spTgt spid="10488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73" name=""/>
        <p:cNvGrpSpPr/>
        <p:nvPr/>
      </p:nvGrpSpPr>
      <p:grpSpPr>
        <a:xfrm>
          <a:off x="0" y="0"/>
          <a:ext cx="0" cy="0"/>
          <a:chOff x="0" y="0"/>
          <a:chExt cx="0" cy="0"/>
        </a:xfrm>
      </p:grpSpPr>
      <p:sp>
        <p:nvSpPr>
          <p:cNvPr id="1048798" name="文本框 8"/>
          <p:cNvSpPr txBox="1"/>
          <p:nvPr/>
        </p:nvSpPr>
        <p:spPr>
          <a:xfrm>
            <a:off x="598435" y="-268047"/>
            <a:ext cx="2171165" cy="4846320"/>
          </a:xfrm>
          <a:prstGeom prst="rect">
            <a:avLst/>
          </a:prstGeom>
          <a:noFill/>
        </p:spPr>
        <p:txBody>
          <a:bodyPr wrap="square" rtlCol="0">
            <a:spAutoFit/>
          </a:bodyPr>
          <a:p>
            <a:r>
              <a:rPr lang="en-US" altLang="zh-CN" sz="30900" dirty="0">
                <a:solidFill>
                  <a:schemeClr val="bg1"/>
                </a:solidFill>
              </a:rPr>
              <a:t>3</a:t>
            </a:r>
            <a:endParaRPr lang="en-US" altLang="zh-CN" sz="30900" dirty="0">
              <a:solidFill>
                <a:schemeClr val="bg1"/>
              </a:solidFill>
            </a:endParaRPr>
          </a:p>
        </p:txBody>
      </p:sp>
      <p:sp>
        <p:nvSpPr>
          <p:cNvPr id="1048799" name="文本框 9"/>
          <p:cNvSpPr txBox="1"/>
          <p:nvPr/>
        </p:nvSpPr>
        <p:spPr>
          <a:xfrm>
            <a:off x="1147713" y="3446687"/>
            <a:ext cx="2059586" cy="784830"/>
          </a:xfrm>
          <a:prstGeom prst="rect">
            <a:avLst/>
          </a:prstGeom>
          <a:noFill/>
        </p:spPr>
        <p:txBody>
          <a:bodyPr wrap="square" rtlCol="0">
            <a:spAutoFit/>
          </a:bodyPr>
          <a:p>
            <a:pPr algn="ctr"/>
            <a:r>
              <a:rPr lang="en-US" altLang="zh-CN" sz="4500" b="1" dirty="0">
                <a:solidFill>
                  <a:schemeClr val="bg1"/>
                </a:solidFill>
              </a:rPr>
              <a:t>PART</a:t>
            </a:r>
            <a:endParaRPr lang="zh-CN" altLang="en-US" sz="4500" b="1" dirty="0">
              <a:solidFill>
                <a:schemeClr val="bg1"/>
              </a:solidFill>
            </a:endParaRPr>
          </a:p>
        </p:txBody>
      </p:sp>
      <p:cxnSp>
        <p:nvCxnSpPr>
          <p:cNvPr id="3145743" name="直接连接符 10"/>
          <p:cNvCxnSpPr/>
          <p:nvPr/>
        </p:nvCxnSpPr>
        <p:spPr>
          <a:xfrm flipV="1">
            <a:off x="3116850" y="1600204"/>
            <a:ext cx="2053050" cy="263116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48800" name="文本框 11"/>
          <p:cNvSpPr txBox="1"/>
          <p:nvPr/>
        </p:nvSpPr>
        <p:spPr>
          <a:xfrm>
            <a:off x="5169535" y="2580640"/>
            <a:ext cx="1489710" cy="1322070"/>
          </a:xfrm>
          <a:prstGeom prst="rect">
            <a:avLst/>
          </a:prstGeom>
          <a:noFill/>
        </p:spPr>
        <p:txBody>
          <a:bodyPr wrap="square" rtlCol="0">
            <a:spAutoFit/>
          </a:bodyPr>
          <a:p>
            <a:pPr eaLnBrk="1" hangingPunct="1"/>
            <a:r>
              <a:rPr lang="zh-CN" altLang="en-US" sz="4000" b="1" dirty="0">
                <a:solidFill>
                  <a:schemeClr val="bg1"/>
                </a:solidFill>
                <a:latin typeface="方正兰亭超细黑简体" panose="02000000000000000000" pitchFamily="2" charset="-122"/>
                <a:ea typeface="方正兰亭超细黑简体" panose="02000000000000000000" pitchFamily="2" charset="-122"/>
                <a:sym typeface="+mn-ea"/>
              </a:rPr>
              <a:t>人物特征</a:t>
            </a:r>
            <a:endParaRPr lang="zh-CN" altLang="en-US" sz="4000" b="1" dirty="0">
              <a:solidFill>
                <a:schemeClr val="bg1"/>
              </a:solidFill>
              <a:latin typeface="方正兰亭超细黑简体" panose="02000000000000000000" pitchFamily="2" charset="-122"/>
              <a:ea typeface="方正兰亭超细黑简体" panose="02000000000000000000" pitchFamily="2" charset="-122"/>
              <a:sym typeface="+mn-ea"/>
            </a:endParaRPr>
          </a:p>
        </p:txBody>
      </p:sp>
    </p:spTree>
  </p:cSld>
  <p:clrMapOvr>
    <a:masterClrMapping/>
  </p:clrMapOvr>
  <p:transition spd="slow" advTm="0">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048798"/>
                                        </p:tgtEl>
                                        <p:attrNameLst>
                                          <p:attrName>style.visibility</p:attrName>
                                        </p:attrNameLst>
                                      </p:cBhvr>
                                      <p:to>
                                        <p:strVal val="visible"/>
                                      </p:to>
                                    </p:set>
                                    <p:anim calcmode="lin" valueType="num">
                                      <p:cBhvr>
                                        <p:cTn id="7" dur="500" fill="hold"/>
                                        <p:tgtEl>
                                          <p:spTgt spid="1048798"/>
                                        </p:tgtEl>
                                        <p:attrNameLst>
                                          <p:attrName>ppt_w</p:attrName>
                                        </p:attrNameLst>
                                      </p:cBhvr>
                                      <p:tavLst>
                                        <p:tav tm="0">
                                          <p:val>
                                            <p:fltVal val="0.0"/>
                                          </p:val>
                                        </p:tav>
                                        <p:tav tm="100000">
                                          <p:val>
                                            <p:strVal val="#ppt_w"/>
                                          </p:val>
                                        </p:tav>
                                      </p:tavLst>
                                    </p:anim>
                                    <p:anim calcmode="lin" valueType="num">
                                      <p:cBhvr>
                                        <p:cTn id="8" dur="500" fill="hold"/>
                                        <p:tgtEl>
                                          <p:spTgt spid="1048798"/>
                                        </p:tgtEl>
                                        <p:attrNameLst>
                                          <p:attrName>ppt_h</p:attrName>
                                        </p:attrNameLst>
                                      </p:cBhvr>
                                      <p:tavLst>
                                        <p:tav tm="0">
                                          <p:val>
                                            <p:fltVal val="0.0"/>
                                          </p:val>
                                        </p:tav>
                                        <p:tav tm="100000">
                                          <p:val>
                                            <p:strVal val="#ppt_h"/>
                                          </p:val>
                                        </p:tav>
                                      </p:tavLst>
                                    </p:anim>
                                    <p:anim calcmode="lin" valueType="num">
                                      <p:cBhvr>
                                        <p:cTn id="9" dur="500" fill="hold"/>
                                        <p:tgtEl>
                                          <p:spTgt spid="1048798"/>
                                        </p:tgtEl>
                                        <p:attrNameLst>
                                          <p:attrName>style.rotation</p:attrName>
                                        </p:attrNameLst>
                                      </p:cBhvr>
                                      <p:tavLst>
                                        <p:tav tm="0">
                                          <p:val>
                                            <p:fltVal val="360.0"/>
                                          </p:val>
                                        </p:tav>
                                        <p:tav tm="100000">
                                          <p:val>
                                            <p:fltVal val="0.0"/>
                                          </p:val>
                                        </p:tav>
                                      </p:tavLst>
                                    </p:anim>
                                    <p:animEffect transition="in" filter="fade">
                                      <p:cBhvr>
                                        <p:cTn id="10" dur="500"/>
                                        <p:tgtEl>
                                          <p:spTgt spid="104879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048799"/>
                                        </p:tgtEl>
                                        <p:attrNameLst>
                                          <p:attrName>style.visibility</p:attrName>
                                        </p:attrNameLst>
                                      </p:cBhvr>
                                      <p:to>
                                        <p:strVal val="visible"/>
                                      </p:to>
                                    </p:set>
                                    <p:animEffect transition="in" filter="wipe(left)">
                                      <p:cBhvr>
                                        <p:cTn id="15" dur="500"/>
                                        <p:tgtEl>
                                          <p:spTgt spid="104879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145743"/>
                                        </p:tgtEl>
                                        <p:attrNameLst>
                                          <p:attrName>style.visibility</p:attrName>
                                        </p:attrNameLst>
                                      </p:cBhvr>
                                      <p:to>
                                        <p:strVal val="visible"/>
                                      </p:to>
                                    </p:set>
                                    <p:animEffect transition="in" filter="barn(inVertical)">
                                      <p:cBhvr>
                                        <p:cTn id="20" dur="500"/>
                                        <p:tgtEl>
                                          <p:spTgt spid="3145743"/>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048800"/>
                                        </p:tgtEl>
                                        <p:attrNameLst>
                                          <p:attrName>style.visibility</p:attrName>
                                        </p:attrNameLst>
                                      </p:cBhvr>
                                      <p:to>
                                        <p:strVal val="visible"/>
                                      </p:to>
                                    </p:set>
                                    <p:animEffect transition="in" filter="fade">
                                      <p:cBhvr>
                                        <p:cTn id="25" dur="1000"/>
                                        <p:tgtEl>
                                          <p:spTgt spid="1048800"/>
                                        </p:tgtEl>
                                      </p:cBhvr>
                                    </p:animEffect>
                                    <p:anim calcmode="lin" valueType="num">
                                      <p:cBhvr>
                                        <p:cTn id="26" dur="1000" fill="hold"/>
                                        <p:tgtEl>
                                          <p:spTgt spid="1048800"/>
                                        </p:tgtEl>
                                        <p:attrNameLst>
                                          <p:attrName>ppt_x</p:attrName>
                                        </p:attrNameLst>
                                      </p:cBhvr>
                                      <p:tavLst>
                                        <p:tav tm="0">
                                          <p:val>
                                            <p:strVal val="#ppt_x"/>
                                          </p:val>
                                        </p:tav>
                                        <p:tav tm="100000">
                                          <p:val>
                                            <p:strVal val="#ppt_x"/>
                                          </p:val>
                                        </p:tav>
                                      </p:tavLst>
                                    </p:anim>
                                    <p:anim calcmode="lin" valueType="num">
                                      <p:cBhvr>
                                        <p:cTn id="27" dur="1000" fill="hold"/>
                                        <p:tgtEl>
                                          <p:spTgt spid="10488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98" grpId="0"/>
      <p:bldP spid="1048799" grpId="0"/>
      <p:bldP spid="104880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88" name=""/>
        <p:cNvGrpSpPr/>
        <p:nvPr/>
      </p:nvGrpSpPr>
      <p:grpSpPr>
        <a:xfrm>
          <a:off x="0" y="0"/>
          <a:ext cx="0" cy="0"/>
          <a:chOff x="0" y="0"/>
          <a:chExt cx="0" cy="0"/>
        </a:xfrm>
      </p:grpSpPr>
      <p:sp>
        <p:nvSpPr>
          <p:cNvPr id="1048906" name="矩形 5"/>
          <p:cNvSpPr/>
          <p:nvPr/>
        </p:nvSpPr>
        <p:spPr>
          <a:xfrm>
            <a:off x="5174615" y="1821180"/>
            <a:ext cx="2014220" cy="1826895"/>
          </a:xfrm>
          <a:prstGeom prst="rect">
            <a:avLst/>
          </a:prstGeom>
          <a:solidFill>
            <a:srgbClr val="22091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p>
            <a:pPr algn="ctr"/>
            <a:endParaRPr lang="zh-CN" altLang="en-US"/>
          </a:p>
        </p:txBody>
      </p:sp>
      <p:pic>
        <p:nvPicPr>
          <p:cNvPr id="2097168" name="图片 6" descr="C:\Users\lenovo\Desktop\A0A2.tmp.pngA0A2.tmp"/>
          <p:cNvPicPr>
            <a:picLocks noChangeAspect="1"/>
          </p:cNvPicPr>
          <p:nvPr/>
        </p:nvPicPr>
        <p:blipFill>
          <a:blip r:embed="rId1"/>
          <a:srcRect/>
          <a:stretch>
            <a:fillRect/>
          </a:stretch>
        </p:blipFill>
        <p:spPr>
          <a:xfrm>
            <a:off x="5465791" y="1900449"/>
            <a:ext cx="1616710" cy="1667352"/>
          </a:xfrm>
          <a:custGeom>
            <a:avLst/>
            <a:gdLst>
              <a:gd name="connsiteX0" fmla="*/ 0 w 2674468"/>
              <a:gd name="connsiteY0" fmla="*/ 0 h 2223136"/>
              <a:gd name="connsiteX1" fmla="*/ 2674468 w 2674468"/>
              <a:gd name="connsiteY1" fmla="*/ 0 h 2223136"/>
              <a:gd name="connsiteX2" fmla="*/ 2674468 w 2674468"/>
              <a:gd name="connsiteY2" fmla="*/ 2223136 h 2223136"/>
              <a:gd name="connsiteX3" fmla="*/ 0 w 2674468"/>
              <a:gd name="connsiteY3" fmla="*/ 2223136 h 2223136"/>
            </a:gdLst>
            <a:ahLst/>
            <a:cxnLst>
              <a:cxn ang="0">
                <a:pos x="connsiteX0" y="connsiteY0"/>
              </a:cxn>
              <a:cxn ang="0">
                <a:pos x="connsiteX1" y="connsiteY1"/>
              </a:cxn>
              <a:cxn ang="0">
                <a:pos x="connsiteX2" y="connsiteY2"/>
              </a:cxn>
              <a:cxn ang="0">
                <a:pos x="connsiteX3" y="connsiteY3"/>
              </a:cxn>
            </a:cxnLst>
            <a:rect l="l" t="t" r="r" b="b"/>
            <a:pathLst>
              <a:path w="2674468" h="2223136">
                <a:moveTo>
                  <a:pt x="0" y="0"/>
                </a:moveTo>
                <a:lnTo>
                  <a:pt x="2674468" y="0"/>
                </a:lnTo>
                <a:lnTo>
                  <a:pt x="2674468" y="2223136"/>
                </a:lnTo>
                <a:lnTo>
                  <a:pt x="0" y="2223136"/>
                </a:lnTo>
                <a:close/>
              </a:path>
            </a:pathLst>
          </a:custGeom>
        </p:spPr>
      </p:pic>
      <p:sp>
        <p:nvSpPr>
          <p:cNvPr id="1048907" name="矩形 7"/>
          <p:cNvSpPr/>
          <p:nvPr/>
        </p:nvSpPr>
        <p:spPr>
          <a:xfrm>
            <a:off x="2031365" y="1290955"/>
            <a:ext cx="2152015" cy="1826895"/>
          </a:xfrm>
          <a:prstGeom prst="rect">
            <a:avLst/>
          </a:prstGeom>
          <a:solidFill>
            <a:srgbClr val="22091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p>
            <a:pPr algn="ctr"/>
            <a:endParaRPr lang="zh-CN" altLang="en-US"/>
          </a:p>
        </p:txBody>
      </p:sp>
      <p:sp>
        <p:nvSpPr>
          <p:cNvPr id="1048908" name="文本框 8"/>
          <p:cNvSpPr txBox="1"/>
          <p:nvPr/>
        </p:nvSpPr>
        <p:spPr>
          <a:xfrm>
            <a:off x="641350" y="3702050"/>
            <a:ext cx="8074660" cy="1267460"/>
          </a:xfrm>
          <a:prstGeom prst="rect">
            <a:avLst/>
          </a:prstGeom>
          <a:noFill/>
        </p:spPr>
        <p:txBody>
          <a:bodyPr wrap="square" lIns="68580" tIns="34290" rIns="68580" bIns="34290" rtlCol="0">
            <a:spAutoFit/>
          </a:bodyPr>
          <a:p>
            <a:pPr>
              <a:lnSpc>
                <a:spcPct val="130000"/>
              </a:lnSpc>
            </a:pPr>
            <a:r>
              <a:rPr lang="zh-CN" altLang="en-US" sz="1200" dirty="0">
                <a:latin typeface="微软雅黑" panose="020B0503020204020204" pitchFamily="34" charset="-122"/>
                <a:ea typeface="微软雅黑" panose="020B0503020204020204" pitchFamily="34" charset="-122"/>
              </a:rPr>
              <a:t>在这样态度不明的主题之下，人物的背景和性格同样交代趋简、设定模糊。《EAT·食》中一共有四个明确的人物，旅馆中的男人和女人，戴头套的男孩和她爱的女孩，前者是情爱的关系后者则偏纯爱。旅馆内的女人慵懒地说着一个古怪的爱情童话，男人似乎不耐烦地听着，氛围是暧昧的，他们的身份是不明的，他们的关系留着猜测的空间。而戴头套的男孩笃定地爱上了一个突然闯入的女孩，在身份不明的女孩离开之后，又因为怪物的体质变成了深爱着的女孩的样子；男孩的身份和性格相对比较明确，而女孩则是模糊处理。</a:t>
            </a:r>
            <a:endParaRPr lang="zh-CN" altLang="en-US" sz="1200" dirty="0">
              <a:latin typeface="微软雅黑" panose="020B0503020204020204" pitchFamily="34" charset="-122"/>
              <a:ea typeface="微软雅黑" panose="020B0503020204020204" pitchFamily="34" charset="-122"/>
            </a:endParaRPr>
          </a:p>
        </p:txBody>
      </p:sp>
      <p:pic>
        <p:nvPicPr>
          <p:cNvPr id="2097169" name="图片 9" descr="C:\Users\lenovo\Desktop\113D.tmp.png113D.tmp"/>
          <p:cNvPicPr>
            <a:picLocks noChangeAspect="1"/>
          </p:cNvPicPr>
          <p:nvPr/>
        </p:nvPicPr>
        <p:blipFill>
          <a:blip r:embed="rId2"/>
          <a:srcRect/>
          <a:stretch>
            <a:fillRect/>
          </a:stretch>
        </p:blipFill>
        <p:spPr>
          <a:xfrm>
            <a:off x="2106799" y="1370859"/>
            <a:ext cx="1725930" cy="1667352"/>
          </a:xfrm>
          <a:custGeom>
            <a:avLst/>
            <a:gdLst>
              <a:gd name="connsiteX0" fmla="*/ 0 w 3065462"/>
              <a:gd name="connsiteY0" fmla="*/ 0 h 2548148"/>
              <a:gd name="connsiteX1" fmla="*/ 3065462 w 3065462"/>
              <a:gd name="connsiteY1" fmla="*/ 0 h 2548148"/>
              <a:gd name="connsiteX2" fmla="*/ 3065462 w 3065462"/>
              <a:gd name="connsiteY2" fmla="*/ 2548148 h 2548148"/>
              <a:gd name="connsiteX3" fmla="*/ 0 w 3065462"/>
              <a:gd name="connsiteY3" fmla="*/ 2548148 h 2548148"/>
            </a:gdLst>
            <a:ahLst/>
            <a:cxnLst>
              <a:cxn ang="0">
                <a:pos x="connsiteX0" y="connsiteY0"/>
              </a:cxn>
              <a:cxn ang="0">
                <a:pos x="connsiteX1" y="connsiteY1"/>
              </a:cxn>
              <a:cxn ang="0">
                <a:pos x="connsiteX2" y="connsiteY2"/>
              </a:cxn>
              <a:cxn ang="0">
                <a:pos x="connsiteX3" y="connsiteY3"/>
              </a:cxn>
            </a:cxnLst>
            <a:rect l="l" t="t" r="r" b="b"/>
            <a:pathLst>
              <a:path w="3065462" h="2548148">
                <a:moveTo>
                  <a:pt x="0" y="0"/>
                </a:moveTo>
                <a:lnTo>
                  <a:pt x="3065462" y="0"/>
                </a:lnTo>
                <a:lnTo>
                  <a:pt x="3065462" y="2548148"/>
                </a:lnTo>
                <a:lnTo>
                  <a:pt x="0" y="2548148"/>
                </a:lnTo>
                <a:close/>
              </a:path>
            </a:pathLst>
          </a:custGeom>
        </p:spPr>
      </p:pic>
      <p:sp>
        <p:nvSpPr>
          <p:cNvPr id="1048909" name="五边形 10"/>
          <p:cNvSpPr/>
          <p:nvPr/>
        </p:nvSpPr>
        <p:spPr>
          <a:xfrm>
            <a:off x="2066290" y="2595880"/>
            <a:ext cx="1404620" cy="321310"/>
          </a:xfrm>
          <a:prstGeom prst="homePlate">
            <a:avLst/>
          </a:prstGeom>
          <a:solidFill>
            <a:srgbClr val="22091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p>
            <a:pPr algn="ctr"/>
            <a:endParaRPr lang="zh-CN" altLang="en-US"/>
          </a:p>
        </p:txBody>
      </p:sp>
      <p:sp>
        <p:nvSpPr>
          <p:cNvPr id="1048910" name="文本框 11"/>
          <p:cNvSpPr txBox="1"/>
          <p:nvPr/>
        </p:nvSpPr>
        <p:spPr>
          <a:xfrm>
            <a:off x="2079886" y="2595884"/>
            <a:ext cx="1249687" cy="299085"/>
          </a:xfrm>
          <a:prstGeom prst="rect">
            <a:avLst/>
          </a:prstGeom>
          <a:noFill/>
        </p:spPr>
        <p:txBody>
          <a:bodyPr wrap="square" lIns="68580" tIns="34290" rIns="68580" bIns="34290" rtlCol="0">
            <a:spAutoFit/>
          </a:bodyPr>
          <a:p>
            <a:r>
              <a:rPr lang="zh-CN" altLang="en-US" sz="1500" b="1" dirty="0">
                <a:solidFill>
                  <a:schemeClr val="bg1"/>
                </a:solidFill>
                <a:latin typeface="微软雅黑" panose="020B0503020204020204" pitchFamily="34" charset="-122"/>
                <a:ea typeface="微软雅黑" panose="020B0503020204020204" pitchFamily="34" charset="-122"/>
              </a:rPr>
              <a:t>头套男孩</a:t>
            </a:r>
            <a:endParaRPr lang="zh-CN" altLang="en-US" sz="1500" b="1" dirty="0">
              <a:solidFill>
                <a:schemeClr val="bg1"/>
              </a:solidFill>
              <a:latin typeface="微软雅黑" panose="020B0503020204020204" pitchFamily="34" charset="-122"/>
              <a:ea typeface="微软雅黑" panose="020B0503020204020204" pitchFamily="34" charset="-122"/>
            </a:endParaRPr>
          </a:p>
        </p:txBody>
      </p:sp>
      <p:sp>
        <p:nvSpPr>
          <p:cNvPr id="1048912" name="五边形 13"/>
          <p:cNvSpPr/>
          <p:nvPr/>
        </p:nvSpPr>
        <p:spPr>
          <a:xfrm flipH="1">
            <a:off x="6120765" y="3126105"/>
            <a:ext cx="1068070" cy="321310"/>
          </a:xfrm>
          <a:prstGeom prst="homePlate">
            <a:avLst/>
          </a:prstGeom>
          <a:solidFill>
            <a:srgbClr val="22091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p>
            <a:pPr algn="ctr"/>
            <a:endParaRPr lang="zh-CN" altLang="en-US"/>
          </a:p>
        </p:txBody>
      </p:sp>
      <p:sp>
        <p:nvSpPr>
          <p:cNvPr id="1048913" name="文本框 14"/>
          <p:cNvSpPr txBox="1"/>
          <p:nvPr/>
        </p:nvSpPr>
        <p:spPr>
          <a:xfrm>
            <a:off x="6478905" y="3148330"/>
            <a:ext cx="802005" cy="299085"/>
          </a:xfrm>
          <a:prstGeom prst="rect">
            <a:avLst/>
          </a:prstGeom>
          <a:noFill/>
        </p:spPr>
        <p:txBody>
          <a:bodyPr wrap="square" lIns="68580" tIns="34290" rIns="68580" bIns="34290" rtlCol="0">
            <a:spAutoFit/>
          </a:bodyPr>
          <a:p>
            <a:r>
              <a:rPr lang="zh-CN" altLang="en-US" sz="1500" b="1" dirty="0">
                <a:solidFill>
                  <a:schemeClr val="bg1"/>
                </a:solidFill>
                <a:latin typeface="微软雅黑" panose="020B0503020204020204" pitchFamily="34" charset="-122"/>
                <a:ea typeface="微软雅黑" panose="020B0503020204020204" pitchFamily="34" charset="-122"/>
                <a:sym typeface="+mn-ea"/>
              </a:rPr>
              <a:t>女人</a:t>
            </a:r>
            <a:endParaRPr lang="zh-CN" altLang="en-US" sz="1500" b="1"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48907"/>
                                        </p:tgtEl>
                                        <p:attrNameLst>
                                          <p:attrName>style.visibility</p:attrName>
                                        </p:attrNameLst>
                                      </p:cBhvr>
                                      <p:to>
                                        <p:strVal val="visible"/>
                                      </p:to>
                                    </p:set>
                                    <p:anim calcmode="lin" valueType="num">
                                      <p:cBhvr additive="base">
                                        <p:cTn id="7" dur="500" fill="hold"/>
                                        <p:tgtEl>
                                          <p:spTgt spid="1048907"/>
                                        </p:tgtEl>
                                        <p:attrNameLst>
                                          <p:attrName>ppt_x</p:attrName>
                                        </p:attrNameLst>
                                      </p:cBhvr>
                                      <p:tavLst>
                                        <p:tav tm="0">
                                          <p:val>
                                            <p:strVal val="#ppt_x"/>
                                          </p:val>
                                        </p:tav>
                                        <p:tav tm="100000">
                                          <p:val>
                                            <p:strVal val="#ppt_x"/>
                                          </p:val>
                                        </p:tav>
                                      </p:tavLst>
                                    </p:anim>
                                    <p:anim calcmode="lin" valueType="num">
                                      <p:cBhvr additive="base">
                                        <p:cTn id="8" dur="500" fill="hold"/>
                                        <p:tgtEl>
                                          <p:spTgt spid="104890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48908"/>
                                        </p:tgtEl>
                                        <p:attrNameLst>
                                          <p:attrName>style.visibility</p:attrName>
                                        </p:attrNameLst>
                                      </p:cBhvr>
                                      <p:to>
                                        <p:strVal val="visible"/>
                                      </p:to>
                                    </p:set>
                                    <p:anim calcmode="lin" valueType="num">
                                      <p:cBhvr additive="base">
                                        <p:cTn id="11" dur="500" fill="hold"/>
                                        <p:tgtEl>
                                          <p:spTgt spid="1048908"/>
                                        </p:tgtEl>
                                        <p:attrNameLst>
                                          <p:attrName>ppt_x</p:attrName>
                                        </p:attrNameLst>
                                      </p:cBhvr>
                                      <p:tavLst>
                                        <p:tav tm="0">
                                          <p:val>
                                            <p:strVal val="#ppt_x"/>
                                          </p:val>
                                        </p:tav>
                                        <p:tav tm="100000">
                                          <p:val>
                                            <p:strVal val="#ppt_x"/>
                                          </p:val>
                                        </p:tav>
                                      </p:tavLst>
                                    </p:anim>
                                    <p:anim calcmode="lin" valueType="num">
                                      <p:cBhvr additive="base">
                                        <p:cTn id="12" dur="500" fill="hold"/>
                                        <p:tgtEl>
                                          <p:spTgt spid="104890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097169"/>
                                        </p:tgtEl>
                                        <p:attrNameLst>
                                          <p:attrName>style.visibility</p:attrName>
                                        </p:attrNameLst>
                                      </p:cBhvr>
                                      <p:to>
                                        <p:strVal val="visible"/>
                                      </p:to>
                                    </p:set>
                                    <p:anim calcmode="lin" valueType="num">
                                      <p:cBhvr additive="base">
                                        <p:cTn id="15" dur="500" fill="hold"/>
                                        <p:tgtEl>
                                          <p:spTgt spid="2097169"/>
                                        </p:tgtEl>
                                        <p:attrNameLst>
                                          <p:attrName>ppt_x</p:attrName>
                                        </p:attrNameLst>
                                      </p:cBhvr>
                                      <p:tavLst>
                                        <p:tav tm="0">
                                          <p:val>
                                            <p:strVal val="#ppt_x"/>
                                          </p:val>
                                        </p:tav>
                                        <p:tav tm="100000">
                                          <p:val>
                                            <p:strVal val="#ppt_x"/>
                                          </p:val>
                                        </p:tav>
                                      </p:tavLst>
                                    </p:anim>
                                    <p:anim calcmode="lin" valueType="num">
                                      <p:cBhvr additive="base">
                                        <p:cTn id="16" dur="500" fill="hold"/>
                                        <p:tgtEl>
                                          <p:spTgt spid="209716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48909"/>
                                        </p:tgtEl>
                                        <p:attrNameLst>
                                          <p:attrName>style.visibility</p:attrName>
                                        </p:attrNameLst>
                                      </p:cBhvr>
                                      <p:to>
                                        <p:strVal val="visible"/>
                                      </p:to>
                                    </p:set>
                                    <p:anim calcmode="lin" valueType="num">
                                      <p:cBhvr additive="base">
                                        <p:cTn id="19" dur="500" fill="hold"/>
                                        <p:tgtEl>
                                          <p:spTgt spid="1048909"/>
                                        </p:tgtEl>
                                        <p:attrNameLst>
                                          <p:attrName>ppt_x</p:attrName>
                                        </p:attrNameLst>
                                      </p:cBhvr>
                                      <p:tavLst>
                                        <p:tav tm="0">
                                          <p:val>
                                            <p:strVal val="#ppt_x"/>
                                          </p:val>
                                        </p:tav>
                                        <p:tav tm="100000">
                                          <p:val>
                                            <p:strVal val="#ppt_x"/>
                                          </p:val>
                                        </p:tav>
                                      </p:tavLst>
                                    </p:anim>
                                    <p:anim calcmode="lin" valueType="num">
                                      <p:cBhvr additive="base">
                                        <p:cTn id="20" dur="500" fill="hold"/>
                                        <p:tgtEl>
                                          <p:spTgt spid="104890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48910"/>
                                        </p:tgtEl>
                                        <p:attrNameLst>
                                          <p:attrName>style.visibility</p:attrName>
                                        </p:attrNameLst>
                                      </p:cBhvr>
                                      <p:to>
                                        <p:strVal val="visible"/>
                                      </p:to>
                                    </p:set>
                                    <p:anim calcmode="lin" valueType="num">
                                      <p:cBhvr additive="base">
                                        <p:cTn id="23" dur="500" fill="hold"/>
                                        <p:tgtEl>
                                          <p:spTgt spid="1048910"/>
                                        </p:tgtEl>
                                        <p:attrNameLst>
                                          <p:attrName>ppt_x</p:attrName>
                                        </p:attrNameLst>
                                      </p:cBhvr>
                                      <p:tavLst>
                                        <p:tav tm="0">
                                          <p:val>
                                            <p:strVal val="#ppt_x"/>
                                          </p:val>
                                        </p:tav>
                                        <p:tav tm="100000">
                                          <p:val>
                                            <p:strVal val="#ppt_x"/>
                                          </p:val>
                                        </p:tav>
                                      </p:tavLst>
                                    </p:anim>
                                    <p:anim calcmode="lin" valueType="num">
                                      <p:cBhvr additive="base">
                                        <p:cTn id="24" dur="500" fill="hold"/>
                                        <p:tgtEl>
                                          <p:spTgt spid="10489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48906"/>
                                        </p:tgtEl>
                                        <p:attrNameLst>
                                          <p:attrName>style.visibility</p:attrName>
                                        </p:attrNameLst>
                                      </p:cBhvr>
                                      <p:to>
                                        <p:strVal val="visible"/>
                                      </p:to>
                                    </p:set>
                                    <p:anim calcmode="lin" valueType="num">
                                      <p:cBhvr additive="base">
                                        <p:cTn id="27" dur="500" fill="hold"/>
                                        <p:tgtEl>
                                          <p:spTgt spid="1048906"/>
                                        </p:tgtEl>
                                        <p:attrNameLst>
                                          <p:attrName>ppt_x</p:attrName>
                                        </p:attrNameLst>
                                      </p:cBhvr>
                                      <p:tavLst>
                                        <p:tav tm="0">
                                          <p:val>
                                            <p:strVal val="#ppt_x"/>
                                          </p:val>
                                        </p:tav>
                                        <p:tav tm="100000">
                                          <p:val>
                                            <p:strVal val="#ppt_x"/>
                                          </p:val>
                                        </p:tav>
                                      </p:tavLst>
                                    </p:anim>
                                    <p:anim calcmode="lin" valueType="num">
                                      <p:cBhvr additive="base">
                                        <p:cTn id="28" dur="500" fill="hold"/>
                                        <p:tgtEl>
                                          <p:spTgt spid="1048906"/>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097168"/>
                                        </p:tgtEl>
                                        <p:attrNameLst>
                                          <p:attrName>style.visibility</p:attrName>
                                        </p:attrNameLst>
                                      </p:cBhvr>
                                      <p:to>
                                        <p:strVal val="visible"/>
                                      </p:to>
                                    </p:set>
                                    <p:anim calcmode="lin" valueType="num">
                                      <p:cBhvr additive="base">
                                        <p:cTn id="31" dur="500" fill="hold"/>
                                        <p:tgtEl>
                                          <p:spTgt spid="2097168"/>
                                        </p:tgtEl>
                                        <p:attrNameLst>
                                          <p:attrName>ppt_x</p:attrName>
                                        </p:attrNameLst>
                                      </p:cBhvr>
                                      <p:tavLst>
                                        <p:tav tm="0">
                                          <p:val>
                                            <p:strVal val="#ppt_x"/>
                                          </p:val>
                                        </p:tav>
                                        <p:tav tm="100000">
                                          <p:val>
                                            <p:strVal val="#ppt_x"/>
                                          </p:val>
                                        </p:tav>
                                      </p:tavLst>
                                    </p:anim>
                                    <p:anim calcmode="lin" valueType="num">
                                      <p:cBhvr additive="base">
                                        <p:cTn id="32" dur="500" fill="hold"/>
                                        <p:tgtEl>
                                          <p:spTgt spid="209716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48912"/>
                                        </p:tgtEl>
                                        <p:attrNameLst>
                                          <p:attrName>style.visibility</p:attrName>
                                        </p:attrNameLst>
                                      </p:cBhvr>
                                      <p:to>
                                        <p:strVal val="visible"/>
                                      </p:to>
                                    </p:set>
                                    <p:anim calcmode="lin" valueType="num">
                                      <p:cBhvr additive="base">
                                        <p:cTn id="35" dur="500" fill="hold"/>
                                        <p:tgtEl>
                                          <p:spTgt spid="1048912"/>
                                        </p:tgtEl>
                                        <p:attrNameLst>
                                          <p:attrName>ppt_x</p:attrName>
                                        </p:attrNameLst>
                                      </p:cBhvr>
                                      <p:tavLst>
                                        <p:tav tm="0">
                                          <p:val>
                                            <p:strVal val="#ppt_x"/>
                                          </p:val>
                                        </p:tav>
                                        <p:tav tm="100000">
                                          <p:val>
                                            <p:strVal val="#ppt_x"/>
                                          </p:val>
                                        </p:tav>
                                      </p:tavLst>
                                    </p:anim>
                                    <p:anim calcmode="lin" valueType="num">
                                      <p:cBhvr additive="base">
                                        <p:cTn id="36" dur="500" fill="hold"/>
                                        <p:tgtEl>
                                          <p:spTgt spid="104891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48913"/>
                                        </p:tgtEl>
                                        <p:attrNameLst>
                                          <p:attrName>style.visibility</p:attrName>
                                        </p:attrNameLst>
                                      </p:cBhvr>
                                      <p:to>
                                        <p:strVal val="visible"/>
                                      </p:to>
                                    </p:set>
                                    <p:anim calcmode="lin" valueType="num">
                                      <p:cBhvr additive="base">
                                        <p:cTn id="39" dur="500" fill="hold"/>
                                        <p:tgtEl>
                                          <p:spTgt spid="1048913"/>
                                        </p:tgtEl>
                                        <p:attrNameLst>
                                          <p:attrName>ppt_x</p:attrName>
                                        </p:attrNameLst>
                                      </p:cBhvr>
                                      <p:tavLst>
                                        <p:tav tm="0">
                                          <p:val>
                                            <p:strVal val="#ppt_x"/>
                                          </p:val>
                                        </p:tav>
                                        <p:tav tm="100000">
                                          <p:val>
                                            <p:strVal val="#ppt_x"/>
                                          </p:val>
                                        </p:tav>
                                      </p:tavLst>
                                    </p:anim>
                                    <p:anim calcmode="lin" valueType="num">
                                      <p:cBhvr additive="base">
                                        <p:cTn id="40" dur="500" fill="hold"/>
                                        <p:tgtEl>
                                          <p:spTgt spid="10489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06" grpId="0" bldLvl="0" animBg="1"/>
      <p:bldP spid="1048907" grpId="0" bldLvl="0" animBg="1"/>
      <p:bldP spid="1048908" grpId="0"/>
      <p:bldP spid="1048909" grpId="0" bldLvl="0" animBg="1"/>
      <p:bldP spid="1048910" grpId="0"/>
      <p:bldP spid="1048912" grpId="0" bldLvl="0" animBg="1"/>
      <p:bldP spid="10489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73" name=""/>
        <p:cNvGrpSpPr/>
        <p:nvPr/>
      </p:nvGrpSpPr>
      <p:grpSpPr>
        <a:xfrm>
          <a:off x="0" y="0"/>
          <a:ext cx="0" cy="0"/>
          <a:chOff x="0" y="0"/>
          <a:chExt cx="0" cy="0"/>
        </a:xfrm>
      </p:grpSpPr>
      <p:sp>
        <p:nvSpPr>
          <p:cNvPr id="1048798" name="文本框 8"/>
          <p:cNvSpPr txBox="1"/>
          <p:nvPr/>
        </p:nvSpPr>
        <p:spPr>
          <a:xfrm>
            <a:off x="598435" y="-268047"/>
            <a:ext cx="2171165" cy="4846320"/>
          </a:xfrm>
          <a:prstGeom prst="rect">
            <a:avLst/>
          </a:prstGeom>
          <a:noFill/>
        </p:spPr>
        <p:txBody>
          <a:bodyPr wrap="square" rtlCol="0">
            <a:spAutoFit/>
          </a:bodyPr>
          <a:p>
            <a:r>
              <a:rPr lang="en-US" sz="30900" dirty="0">
                <a:solidFill>
                  <a:schemeClr val="bg1"/>
                </a:solidFill>
              </a:rPr>
              <a:t>4</a:t>
            </a:r>
            <a:endParaRPr lang="en-US" sz="30900" dirty="0">
              <a:solidFill>
                <a:schemeClr val="bg1"/>
              </a:solidFill>
            </a:endParaRPr>
          </a:p>
        </p:txBody>
      </p:sp>
      <p:sp>
        <p:nvSpPr>
          <p:cNvPr id="1048799" name="文本框 9"/>
          <p:cNvSpPr txBox="1"/>
          <p:nvPr/>
        </p:nvSpPr>
        <p:spPr>
          <a:xfrm>
            <a:off x="1458863" y="3446687"/>
            <a:ext cx="2059586" cy="784830"/>
          </a:xfrm>
          <a:prstGeom prst="rect">
            <a:avLst/>
          </a:prstGeom>
          <a:noFill/>
        </p:spPr>
        <p:txBody>
          <a:bodyPr wrap="square" rtlCol="0">
            <a:spAutoFit/>
          </a:bodyPr>
          <a:p>
            <a:pPr algn="ctr"/>
            <a:r>
              <a:rPr lang="en-US" altLang="zh-CN" sz="4500" b="1" dirty="0">
                <a:solidFill>
                  <a:schemeClr val="bg1"/>
                </a:solidFill>
              </a:rPr>
              <a:t>PART</a:t>
            </a:r>
            <a:endParaRPr lang="zh-CN" altLang="en-US" sz="4500" b="1" dirty="0">
              <a:solidFill>
                <a:schemeClr val="bg1"/>
              </a:solidFill>
            </a:endParaRPr>
          </a:p>
        </p:txBody>
      </p:sp>
      <p:cxnSp>
        <p:nvCxnSpPr>
          <p:cNvPr id="3145743" name="直接连接符 10"/>
          <p:cNvCxnSpPr/>
          <p:nvPr/>
        </p:nvCxnSpPr>
        <p:spPr>
          <a:xfrm flipV="1">
            <a:off x="3116850" y="1600204"/>
            <a:ext cx="2053050" cy="263116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48800" name="文本框 11"/>
          <p:cNvSpPr txBox="1"/>
          <p:nvPr/>
        </p:nvSpPr>
        <p:spPr>
          <a:xfrm>
            <a:off x="4916170" y="2293620"/>
            <a:ext cx="2270125" cy="1938020"/>
          </a:xfrm>
          <a:prstGeom prst="rect">
            <a:avLst/>
          </a:prstGeom>
          <a:noFill/>
        </p:spPr>
        <p:txBody>
          <a:bodyPr wrap="square" rtlCol="0">
            <a:spAutoFit/>
          </a:bodyPr>
          <a:p>
            <a:pPr eaLnBrk="1" hangingPunct="1"/>
            <a:r>
              <a:rPr lang="zh-CN" altLang="en-US" sz="4000" b="1" dirty="0">
                <a:solidFill>
                  <a:schemeClr val="bg1"/>
                </a:solidFill>
                <a:latin typeface="方正兰亭超细黑简体" panose="02000000000000000000" pitchFamily="2" charset="-122"/>
                <a:ea typeface="方正兰亭超细黑简体" panose="02000000000000000000" pitchFamily="2" charset="-122"/>
                <a:sym typeface="+mn-ea"/>
              </a:rPr>
              <a:t>创作思路</a:t>
            </a:r>
            <a:endParaRPr lang="zh-CN" altLang="en-US" sz="4000" b="1" dirty="0">
              <a:solidFill>
                <a:schemeClr val="bg1"/>
              </a:solidFill>
              <a:latin typeface="方正兰亭超细黑简体" panose="02000000000000000000" pitchFamily="2" charset="-122"/>
              <a:ea typeface="方正兰亭超细黑简体" panose="02000000000000000000" pitchFamily="2" charset="-122"/>
              <a:sym typeface="+mn-ea"/>
            </a:endParaRPr>
          </a:p>
          <a:p>
            <a:pPr algn="ctr" eaLnBrk="1" hangingPunct="1"/>
            <a:r>
              <a:rPr lang="en-US" altLang="zh-CN" sz="4000" b="1" dirty="0">
                <a:solidFill>
                  <a:schemeClr val="bg1"/>
                </a:solidFill>
                <a:latin typeface="方正兰亭超细黑简体" panose="02000000000000000000" pitchFamily="2" charset="-122"/>
                <a:ea typeface="方正兰亭超细黑简体" panose="02000000000000000000" pitchFamily="2" charset="-122"/>
                <a:sym typeface="+mn-ea"/>
              </a:rPr>
              <a:t>&amp;</a:t>
            </a:r>
            <a:endParaRPr lang="en-US" altLang="zh-CN" sz="4000" b="1" dirty="0">
              <a:solidFill>
                <a:schemeClr val="bg1"/>
              </a:solidFill>
              <a:latin typeface="方正兰亭超细黑简体" panose="02000000000000000000" pitchFamily="2" charset="-122"/>
              <a:ea typeface="方正兰亭超细黑简体" panose="02000000000000000000" pitchFamily="2" charset="-122"/>
              <a:sym typeface="+mn-ea"/>
            </a:endParaRPr>
          </a:p>
          <a:p>
            <a:pPr eaLnBrk="1" hangingPunct="1"/>
            <a:r>
              <a:rPr lang="zh-CN" altLang="en-US" sz="4000" b="1" dirty="0">
                <a:solidFill>
                  <a:schemeClr val="bg1"/>
                </a:solidFill>
                <a:latin typeface="方正兰亭超细黑简体" panose="02000000000000000000" pitchFamily="2" charset="-122"/>
                <a:ea typeface="方正兰亭超细黑简体" panose="02000000000000000000" pitchFamily="2" charset="-122"/>
                <a:sym typeface="+mn-ea"/>
              </a:rPr>
              <a:t>作品特征</a:t>
            </a:r>
            <a:endParaRPr lang="zh-CN" altLang="en-US" sz="4000" b="1" dirty="0">
              <a:solidFill>
                <a:schemeClr val="bg1"/>
              </a:solidFill>
              <a:latin typeface="方正兰亭超细黑简体" panose="02000000000000000000" pitchFamily="2" charset="-122"/>
              <a:ea typeface="方正兰亭超细黑简体" panose="02000000000000000000" pitchFamily="2" charset="-122"/>
              <a:sym typeface="+mn-ea"/>
            </a:endParaRPr>
          </a:p>
        </p:txBody>
      </p:sp>
    </p:spTree>
  </p:cSld>
  <p:clrMapOvr>
    <a:masterClrMapping/>
  </p:clrMapOvr>
  <p:transition spd="slow" advTm="0">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048798"/>
                                        </p:tgtEl>
                                        <p:attrNameLst>
                                          <p:attrName>style.visibility</p:attrName>
                                        </p:attrNameLst>
                                      </p:cBhvr>
                                      <p:to>
                                        <p:strVal val="visible"/>
                                      </p:to>
                                    </p:set>
                                    <p:anim calcmode="lin" valueType="num">
                                      <p:cBhvr>
                                        <p:cTn id="7" dur="500" fill="hold"/>
                                        <p:tgtEl>
                                          <p:spTgt spid="1048798"/>
                                        </p:tgtEl>
                                        <p:attrNameLst>
                                          <p:attrName>ppt_w</p:attrName>
                                        </p:attrNameLst>
                                      </p:cBhvr>
                                      <p:tavLst>
                                        <p:tav tm="0">
                                          <p:val>
                                            <p:fltVal val="0.0"/>
                                          </p:val>
                                        </p:tav>
                                        <p:tav tm="100000">
                                          <p:val>
                                            <p:strVal val="#ppt_w"/>
                                          </p:val>
                                        </p:tav>
                                      </p:tavLst>
                                    </p:anim>
                                    <p:anim calcmode="lin" valueType="num">
                                      <p:cBhvr>
                                        <p:cTn id="8" dur="500" fill="hold"/>
                                        <p:tgtEl>
                                          <p:spTgt spid="1048798"/>
                                        </p:tgtEl>
                                        <p:attrNameLst>
                                          <p:attrName>ppt_h</p:attrName>
                                        </p:attrNameLst>
                                      </p:cBhvr>
                                      <p:tavLst>
                                        <p:tav tm="0">
                                          <p:val>
                                            <p:fltVal val="0.0"/>
                                          </p:val>
                                        </p:tav>
                                        <p:tav tm="100000">
                                          <p:val>
                                            <p:strVal val="#ppt_h"/>
                                          </p:val>
                                        </p:tav>
                                      </p:tavLst>
                                    </p:anim>
                                    <p:anim calcmode="lin" valueType="num">
                                      <p:cBhvr>
                                        <p:cTn id="9" dur="500" fill="hold"/>
                                        <p:tgtEl>
                                          <p:spTgt spid="1048798"/>
                                        </p:tgtEl>
                                        <p:attrNameLst>
                                          <p:attrName>style.rotation</p:attrName>
                                        </p:attrNameLst>
                                      </p:cBhvr>
                                      <p:tavLst>
                                        <p:tav tm="0">
                                          <p:val>
                                            <p:fltVal val="360.0"/>
                                          </p:val>
                                        </p:tav>
                                        <p:tav tm="100000">
                                          <p:val>
                                            <p:fltVal val="0.0"/>
                                          </p:val>
                                        </p:tav>
                                      </p:tavLst>
                                    </p:anim>
                                    <p:animEffect transition="in" filter="fade">
                                      <p:cBhvr>
                                        <p:cTn id="10" dur="500"/>
                                        <p:tgtEl>
                                          <p:spTgt spid="104879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048799"/>
                                        </p:tgtEl>
                                        <p:attrNameLst>
                                          <p:attrName>style.visibility</p:attrName>
                                        </p:attrNameLst>
                                      </p:cBhvr>
                                      <p:to>
                                        <p:strVal val="visible"/>
                                      </p:to>
                                    </p:set>
                                    <p:animEffect transition="in" filter="wipe(left)">
                                      <p:cBhvr>
                                        <p:cTn id="15" dur="500"/>
                                        <p:tgtEl>
                                          <p:spTgt spid="104879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145743"/>
                                        </p:tgtEl>
                                        <p:attrNameLst>
                                          <p:attrName>style.visibility</p:attrName>
                                        </p:attrNameLst>
                                      </p:cBhvr>
                                      <p:to>
                                        <p:strVal val="visible"/>
                                      </p:to>
                                    </p:set>
                                    <p:animEffect transition="in" filter="barn(inVertical)">
                                      <p:cBhvr>
                                        <p:cTn id="20" dur="500"/>
                                        <p:tgtEl>
                                          <p:spTgt spid="3145743"/>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048800"/>
                                        </p:tgtEl>
                                        <p:attrNameLst>
                                          <p:attrName>style.visibility</p:attrName>
                                        </p:attrNameLst>
                                      </p:cBhvr>
                                      <p:to>
                                        <p:strVal val="visible"/>
                                      </p:to>
                                    </p:set>
                                    <p:animEffect transition="in" filter="fade">
                                      <p:cBhvr>
                                        <p:cTn id="25" dur="1000"/>
                                        <p:tgtEl>
                                          <p:spTgt spid="1048800"/>
                                        </p:tgtEl>
                                      </p:cBhvr>
                                    </p:animEffect>
                                    <p:anim calcmode="lin" valueType="num">
                                      <p:cBhvr>
                                        <p:cTn id="26" dur="1000" fill="hold"/>
                                        <p:tgtEl>
                                          <p:spTgt spid="1048800"/>
                                        </p:tgtEl>
                                        <p:attrNameLst>
                                          <p:attrName>ppt_x</p:attrName>
                                        </p:attrNameLst>
                                      </p:cBhvr>
                                      <p:tavLst>
                                        <p:tav tm="0">
                                          <p:val>
                                            <p:strVal val="#ppt_x"/>
                                          </p:val>
                                        </p:tav>
                                        <p:tav tm="100000">
                                          <p:val>
                                            <p:strVal val="#ppt_x"/>
                                          </p:val>
                                        </p:tav>
                                      </p:tavLst>
                                    </p:anim>
                                    <p:anim calcmode="lin" valueType="num">
                                      <p:cBhvr>
                                        <p:cTn id="27" dur="1000" fill="hold"/>
                                        <p:tgtEl>
                                          <p:spTgt spid="10488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98" grpId="0"/>
      <p:bldP spid="1048799" grpId="0"/>
      <p:bldP spid="1048800" grpId="0"/>
    </p:bldLst>
  </p:timing>
</p:sld>
</file>

<file path=ppt/theme/theme1.xml><?xml version="1.0" encoding="utf-8"?>
<a:theme xmlns:a="http://schemas.openxmlformats.org/drawingml/2006/main" name="第一PPT，www.1ppt.com">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3184</Words>
  <Application>WPS 演示</Application>
  <PresentationFormat/>
  <Paragraphs>139</Paragraphs>
  <Slides>16</Slides>
  <Notes>0</Notes>
  <HiddenSlides>0</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16</vt:i4>
      </vt:variant>
    </vt:vector>
  </HeadingPairs>
  <TitlesOfParts>
    <vt:vector size="30" baseType="lpstr">
      <vt:lpstr>Arial</vt:lpstr>
      <vt:lpstr>宋体</vt:lpstr>
      <vt:lpstr>Wingdings</vt:lpstr>
      <vt:lpstr>幼圆</vt:lpstr>
      <vt:lpstr>Calibri</vt:lpstr>
      <vt:lpstr>方正兰亭超细黑简体</vt:lpstr>
      <vt:lpstr>微软雅黑</vt:lpstr>
      <vt:lpstr>Helvetica Neue</vt:lpstr>
      <vt:lpstr>Segoe UI</vt:lpstr>
      <vt:lpstr>Times New Roman</vt:lpstr>
      <vt:lpstr>Arial Unicode MS</vt:lpstr>
      <vt:lpstr>Calibri Light</vt:lpstr>
      <vt:lpstr>第一PPT，www.1ppt.com</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www.1ppt.com</dc:title>
  <dc:creator>www.1ppt.com</dc:creator>
  <cp:lastModifiedBy>lenovo</cp:lastModifiedBy>
  <cp:revision>3</cp:revision>
  <dcterms:created xsi:type="dcterms:W3CDTF">2017-11-08T14:05:00Z</dcterms:created>
  <dcterms:modified xsi:type="dcterms:W3CDTF">2017-11-09T00:16:51Z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2052-10.1.0.6930</vt:lpwstr>
  </property>
</Properties>
</file>