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444" r:id="rId3"/>
    <p:sldId id="422" r:id="rId5"/>
    <p:sldId id="443" r:id="rId6"/>
    <p:sldId id="465" r:id="rId7"/>
    <p:sldId id="466" r:id="rId8"/>
    <p:sldId id="431" r:id="rId9"/>
  </p:sldIdLst>
  <p:sldSz cx="9144000" cy="5143500" type="screen16x9"/>
  <p:notesSz cx="6858000" cy="9144000"/>
  <p:embeddedFontLst>
    <p:embeddedFont>
      <p:font typeface="华文细黑" panose="02010600040101010101" pitchFamily="2" charset="-122"/>
      <p:regular r:id="rId13"/>
    </p:embeddedFont>
    <p:embeddedFont>
      <p:font typeface="Calibri" panose="020F0502020204030204" pitchFamily="34" charset="0"/>
      <p:regular r:id="rId14"/>
      <p:bold r:id="rId15"/>
      <p:italic r:id="rId16"/>
      <p:boldItalic r:id="rId17"/>
    </p:embeddedFont>
    <p:embeddedFont>
      <p:font typeface="Impact" panose="020B0806030902050204" pitchFamily="34" charset="0"/>
      <p:regular r:id="rId18"/>
    </p:embeddedFont>
    <p:embeddedFont>
      <p:font typeface="微软雅黑" panose="020B0503020204020204" pitchFamily="34" charset="-122"/>
      <p:regular r:id="rId19"/>
    </p:embeddedFont>
    <p:embeddedFont>
      <p:font typeface="楷体" panose="02010609060101010101" charset="-122"/>
      <p:regular r:id="rId20"/>
    </p:embeddedFont>
  </p:embeddedFontLst>
  <p:defaultTextStyle>
    <a:defPPr>
      <a:defRPr lang="zh-CN"/>
    </a:defPPr>
    <a:lvl1pPr algn="l" defTabSz="683895"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1pPr>
    <a:lvl2pPr marL="341630" indent="116205" algn="l" defTabSz="683895"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2pPr>
    <a:lvl3pPr marL="684530" indent="230505" algn="l" defTabSz="683895"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3pPr>
    <a:lvl4pPr marL="1027430" indent="344805" algn="l" defTabSz="683895"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4pPr>
    <a:lvl5pPr marL="1370330" indent="459105" algn="l" defTabSz="683895" rtl="0" eaLnBrk="0" fontAlgn="base" hangingPunct="0">
      <a:spcBef>
        <a:spcPct val="0"/>
      </a:spcBef>
      <a:spcAft>
        <a:spcPct val="0"/>
      </a:spcAft>
      <a:defRPr sz="1300" kern="1200">
        <a:solidFill>
          <a:schemeClr val="tx1"/>
        </a:solidFill>
        <a:latin typeface="华文细黑" panose="02010600040101010101" pitchFamily="2" charset="-122"/>
        <a:ea typeface="华文细黑" panose="02010600040101010101" pitchFamily="2" charset="-122"/>
        <a:cs typeface="+mn-cs"/>
      </a:defRPr>
    </a:lvl5pPr>
    <a:lvl6pPr marL="2286000" algn="l" defTabSz="914400" rtl="0" eaLnBrk="1" latinLnBrk="0" hangingPunct="1">
      <a:defRPr sz="1300" kern="1200">
        <a:solidFill>
          <a:schemeClr val="tx1"/>
        </a:solidFill>
        <a:latin typeface="华文细黑" panose="02010600040101010101" pitchFamily="2" charset="-122"/>
        <a:ea typeface="华文细黑" panose="02010600040101010101" pitchFamily="2" charset="-122"/>
        <a:cs typeface="+mn-cs"/>
      </a:defRPr>
    </a:lvl6pPr>
    <a:lvl7pPr marL="2743200" algn="l" defTabSz="914400" rtl="0" eaLnBrk="1" latinLnBrk="0" hangingPunct="1">
      <a:defRPr sz="1300" kern="1200">
        <a:solidFill>
          <a:schemeClr val="tx1"/>
        </a:solidFill>
        <a:latin typeface="华文细黑" panose="02010600040101010101" pitchFamily="2" charset="-122"/>
        <a:ea typeface="华文细黑" panose="02010600040101010101" pitchFamily="2" charset="-122"/>
        <a:cs typeface="+mn-cs"/>
      </a:defRPr>
    </a:lvl7pPr>
    <a:lvl8pPr marL="3200400" algn="l" defTabSz="914400" rtl="0" eaLnBrk="1" latinLnBrk="0" hangingPunct="1">
      <a:defRPr sz="1300" kern="1200">
        <a:solidFill>
          <a:schemeClr val="tx1"/>
        </a:solidFill>
        <a:latin typeface="华文细黑" panose="02010600040101010101" pitchFamily="2" charset="-122"/>
        <a:ea typeface="华文细黑" panose="02010600040101010101" pitchFamily="2" charset="-122"/>
        <a:cs typeface="+mn-cs"/>
      </a:defRPr>
    </a:lvl8pPr>
    <a:lvl9pPr marL="3657600" algn="l" defTabSz="914400" rtl="0" eaLnBrk="1" latinLnBrk="0" hangingPunct="1">
      <a:defRPr sz="1300" kern="1200">
        <a:solidFill>
          <a:schemeClr val="tx1"/>
        </a:solidFill>
        <a:latin typeface="华文细黑" panose="02010600040101010101" pitchFamily="2" charset="-122"/>
        <a:ea typeface="华文细黑" panose="0201060004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472E"/>
    <a:srgbClr val="F8A90C"/>
    <a:srgbClr val="C80D1F"/>
    <a:srgbClr val="7F7F7F"/>
    <a:srgbClr val="232227"/>
    <a:srgbClr val="2D3E52"/>
    <a:srgbClr val="3A506A"/>
    <a:srgbClr val="EA2D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35" autoAdjust="0"/>
  </p:normalViewPr>
  <p:slideViewPr>
    <p:cSldViewPr snapToGrid="0">
      <p:cViewPr varScale="1">
        <p:scale>
          <a:sx n="76" d="100"/>
          <a:sy n="76" d="100"/>
        </p:scale>
        <p:origin x="-96" y="-1488"/>
      </p:cViewPr>
      <p:guideLst>
        <p:guide orient="horz" pos="1621"/>
        <p:guide pos="2880"/>
      </p:guideLst>
    </p:cSldViewPr>
  </p:slideViewPr>
  <p:notesTextViewPr>
    <p:cViewPr>
      <p:scale>
        <a:sx n="1" d="1"/>
        <a:sy n="1" d="1"/>
      </p:scale>
      <p:origin x="0" y="0"/>
    </p:cViewPr>
  </p:notesTextViewPr>
  <p:sorterViewPr>
    <p:cViewPr>
      <p:scale>
        <a:sx n="120" d="100"/>
        <a:sy n="120" d="100"/>
      </p:scale>
      <p:origin x="0" y="270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font" Target="fonts/font8.fntdata"/><Relationship Id="rId2" Type="http://schemas.openxmlformats.org/officeDocument/2006/relationships/theme" Target="theme/theme1.xml"/><Relationship Id="rId19" Type="http://schemas.openxmlformats.org/officeDocument/2006/relationships/font" Target="fonts/font7.fntdata"/><Relationship Id="rId18" Type="http://schemas.openxmlformats.org/officeDocument/2006/relationships/font" Target="fonts/font6.fntdata"/><Relationship Id="rId17" Type="http://schemas.openxmlformats.org/officeDocument/2006/relationships/font" Target="fonts/font5.fntdata"/><Relationship Id="rId16" Type="http://schemas.openxmlformats.org/officeDocument/2006/relationships/font" Target="fonts/font4.fntdata"/><Relationship Id="rId15" Type="http://schemas.openxmlformats.org/officeDocument/2006/relationships/font" Target="fonts/font3.fntdata"/><Relationship Id="rId14" Type="http://schemas.openxmlformats.org/officeDocument/2006/relationships/font" Target="fonts/font2.fntdata"/><Relationship Id="rId13" Type="http://schemas.openxmlformats.org/officeDocument/2006/relationships/font" Target="fonts/font1.fntdata"/><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685165"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685165" eaLnBrk="1" fontAlgn="auto" hangingPunct="1">
              <a:spcBef>
                <a:spcPts val="0"/>
              </a:spcBef>
              <a:spcAft>
                <a:spcPts val="0"/>
              </a:spcAft>
              <a:defRPr sz="1200">
                <a:latin typeface="+mn-lt"/>
                <a:ea typeface="+mn-ea"/>
              </a:defRPr>
            </a:lvl1pPr>
          </a:lstStyle>
          <a:p>
            <a:pPr>
              <a:defRPr/>
            </a:pPr>
            <a:fld id="{151AB069-EB33-4CCE-83D6-9FBA6297D64E}"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685165"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ea typeface="宋体" panose="02010600030101010101" pitchFamily="2" charset="-122"/>
              </a:defRPr>
            </a:lvl1pPr>
          </a:lstStyle>
          <a:p>
            <a:fld id="{7723AF76-9B06-420D-9ABC-C9B7F11ED18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defTabSz="683895" rtl="0" eaLnBrk="0" fontAlgn="base" hangingPunct="0">
      <a:spcBef>
        <a:spcPct val="30000"/>
      </a:spcBef>
      <a:spcAft>
        <a:spcPct val="0"/>
      </a:spcAft>
      <a:defRPr sz="900" kern="1200">
        <a:solidFill>
          <a:schemeClr val="tx1"/>
        </a:solidFill>
        <a:latin typeface="+mn-lt"/>
        <a:ea typeface="+mn-ea"/>
        <a:cs typeface="+mn-cs"/>
      </a:defRPr>
    </a:lvl1pPr>
    <a:lvl2pPr marL="341630" algn="l" defTabSz="683895" rtl="0" eaLnBrk="0" fontAlgn="base" hangingPunct="0">
      <a:spcBef>
        <a:spcPct val="30000"/>
      </a:spcBef>
      <a:spcAft>
        <a:spcPct val="0"/>
      </a:spcAft>
      <a:defRPr sz="900" kern="1200">
        <a:solidFill>
          <a:schemeClr val="tx1"/>
        </a:solidFill>
        <a:latin typeface="+mn-lt"/>
        <a:ea typeface="+mn-ea"/>
        <a:cs typeface="+mn-cs"/>
      </a:defRPr>
    </a:lvl2pPr>
    <a:lvl3pPr marL="684530" algn="l" defTabSz="683895" rtl="0" eaLnBrk="0" fontAlgn="base" hangingPunct="0">
      <a:spcBef>
        <a:spcPct val="30000"/>
      </a:spcBef>
      <a:spcAft>
        <a:spcPct val="0"/>
      </a:spcAft>
      <a:defRPr sz="900" kern="1200">
        <a:solidFill>
          <a:schemeClr val="tx1"/>
        </a:solidFill>
        <a:latin typeface="+mn-lt"/>
        <a:ea typeface="+mn-ea"/>
        <a:cs typeface="+mn-cs"/>
      </a:defRPr>
    </a:lvl3pPr>
    <a:lvl4pPr marL="1027430" algn="l" defTabSz="683895" rtl="0" eaLnBrk="0" fontAlgn="base" hangingPunct="0">
      <a:spcBef>
        <a:spcPct val="30000"/>
      </a:spcBef>
      <a:spcAft>
        <a:spcPct val="0"/>
      </a:spcAft>
      <a:defRPr sz="900" kern="1200">
        <a:solidFill>
          <a:schemeClr val="tx1"/>
        </a:solidFill>
        <a:latin typeface="+mn-lt"/>
        <a:ea typeface="+mn-ea"/>
        <a:cs typeface="+mn-cs"/>
      </a:defRPr>
    </a:lvl4pPr>
    <a:lvl5pPr marL="1370330" algn="l" defTabSz="683895" rtl="0" eaLnBrk="0" fontAlgn="base" hangingPunct="0">
      <a:spcBef>
        <a:spcPct val="30000"/>
      </a:spcBef>
      <a:spcAft>
        <a:spcPct val="0"/>
      </a:spcAft>
      <a:defRPr sz="900" kern="1200">
        <a:solidFill>
          <a:schemeClr val="tx1"/>
        </a:solidFill>
        <a:latin typeface="+mn-lt"/>
        <a:ea typeface="+mn-ea"/>
        <a:cs typeface="+mn-cs"/>
      </a:defRPr>
    </a:lvl5pPr>
    <a:lvl6pPr marL="1714500" algn="l" defTabSz="685165" rtl="0" eaLnBrk="1" latinLnBrk="0" hangingPunct="1">
      <a:defRPr sz="900" kern="1200">
        <a:solidFill>
          <a:schemeClr val="tx1"/>
        </a:solidFill>
        <a:latin typeface="+mn-lt"/>
        <a:ea typeface="+mn-ea"/>
        <a:cs typeface="+mn-cs"/>
      </a:defRPr>
    </a:lvl6pPr>
    <a:lvl7pPr marL="2057400" algn="l" defTabSz="685165" rtl="0" eaLnBrk="1" latinLnBrk="0" hangingPunct="1">
      <a:defRPr sz="900" kern="1200">
        <a:solidFill>
          <a:schemeClr val="tx1"/>
        </a:solidFill>
        <a:latin typeface="+mn-lt"/>
        <a:ea typeface="+mn-ea"/>
        <a:cs typeface="+mn-cs"/>
      </a:defRPr>
    </a:lvl7pPr>
    <a:lvl8pPr marL="2400300" algn="l" defTabSz="685165" rtl="0" eaLnBrk="1" latinLnBrk="0" hangingPunct="1">
      <a:defRPr sz="900" kern="1200">
        <a:solidFill>
          <a:schemeClr val="tx1"/>
        </a:solidFill>
        <a:latin typeface="+mn-lt"/>
        <a:ea typeface="+mn-ea"/>
        <a:cs typeface="+mn-cs"/>
      </a:defRPr>
    </a:lvl8pPr>
    <a:lvl9pPr marL="2743200" algn="l" defTabSz="68516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dirty="0" smtClean="0"/>
              <a:t>更多模板下载地址：</a:t>
            </a:r>
            <a:r>
              <a:rPr lang="en-US" altLang="zh-CN" dirty="0" smtClean="0"/>
              <a:t>http://www.1ppt.com</a:t>
            </a:r>
            <a:r>
              <a:rPr lang="zh-CN" altLang="en-US" dirty="0" smtClean="0"/>
              <a:t>（复制链接到浏览器打开）</a:t>
            </a:r>
            <a:endParaRPr lang="zh-CN" altLang="en-US" dirty="0" smtClean="0"/>
          </a:p>
        </p:txBody>
      </p:sp>
      <p:sp>
        <p:nvSpPr>
          <p:cNvPr id="4" name="灯片编号占位符 3"/>
          <p:cNvSpPr>
            <a:spLocks noGrp="1"/>
          </p:cNvSpPr>
          <p:nvPr>
            <p:ph type="sldNum" sz="quarter" idx="5"/>
          </p:nvPr>
        </p:nvSpPr>
        <p:spPr/>
        <p:txBody>
          <a:bodyPr/>
          <a:lstStyle/>
          <a:p>
            <a:fld id="{326029A4-F1A6-4836-8B78-20687DD58C86}"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dirty="0" smtClean="0"/>
              <a:t>更多模板下载地址：</a:t>
            </a:r>
            <a:r>
              <a:rPr lang="en-US" altLang="zh-CN" dirty="0" smtClean="0"/>
              <a:t>http://www.1ppt.com</a:t>
            </a:r>
            <a:r>
              <a:rPr lang="zh-CN" altLang="en-US" dirty="0" smtClean="0"/>
              <a:t>（复制链接到浏览器打开）</a:t>
            </a:r>
            <a:endParaRPr lang="zh-CN" altLang="en-US" dirty="0" smtClean="0"/>
          </a:p>
        </p:txBody>
      </p:sp>
      <p:sp>
        <p:nvSpPr>
          <p:cNvPr id="4" name="灯片编号占位符 3"/>
          <p:cNvSpPr>
            <a:spLocks noGrp="1"/>
          </p:cNvSpPr>
          <p:nvPr>
            <p:ph type="sldNum" sz="quarter" idx="5"/>
          </p:nvPr>
        </p:nvSpPr>
        <p:spPr/>
        <p:txBody>
          <a:bodyPr/>
          <a:lstStyle/>
          <a:p>
            <a:fld id="{724C8CD3-CF7D-4219-A9EC-451AD267BD67}"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dirty="0" smtClean="0"/>
              <a:t>更多模板下载地址：</a:t>
            </a:r>
            <a:r>
              <a:rPr lang="en-US" altLang="zh-CN" dirty="0" smtClean="0"/>
              <a:t>http://www.1ppt.com</a:t>
            </a:r>
            <a:r>
              <a:rPr lang="zh-CN" altLang="en-US" dirty="0" smtClean="0"/>
              <a:t>（复制链接到浏览器打开）</a:t>
            </a:r>
            <a:endParaRPr lang="zh-CN" altLang="en-US" dirty="0" smtClean="0"/>
          </a:p>
        </p:txBody>
      </p:sp>
      <p:sp>
        <p:nvSpPr>
          <p:cNvPr id="4" name="灯片编号占位符 3"/>
          <p:cNvSpPr>
            <a:spLocks noGrp="1"/>
          </p:cNvSpPr>
          <p:nvPr>
            <p:ph type="sldNum" sz="quarter" idx="5"/>
          </p:nvPr>
        </p:nvSpPr>
        <p:spPr/>
        <p:txBody>
          <a:bodyPr/>
          <a:lstStyle/>
          <a:p>
            <a:fld id="{93FECE9E-CC89-4F04-932A-19AEB25C3474}"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dirty="0" smtClean="0"/>
              <a:t>更多模板下载地址：</a:t>
            </a:r>
            <a:r>
              <a:rPr lang="en-US" altLang="zh-CN" dirty="0" smtClean="0"/>
              <a:t>http://www.1ppt.com</a:t>
            </a:r>
            <a:r>
              <a:rPr lang="zh-CN" altLang="en-US" dirty="0" smtClean="0"/>
              <a:t>（复制链接到浏览器打开）</a:t>
            </a:r>
            <a:endParaRPr lang="zh-CN" altLang="en-US" dirty="0" smtClean="0"/>
          </a:p>
        </p:txBody>
      </p:sp>
      <p:sp>
        <p:nvSpPr>
          <p:cNvPr id="4" name="灯片编号占位符 3"/>
          <p:cNvSpPr>
            <a:spLocks noGrp="1"/>
          </p:cNvSpPr>
          <p:nvPr>
            <p:ph type="sldNum" sz="quarter" idx="5"/>
          </p:nvPr>
        </p:nvSpPr>
        <p:spPr/>
        <p:txBody>
          <a:bodyPr/>
          <a:lstStyle/>
          <a:p>
            <a:fld id="{93FECE9E-CC89-4F04-932A-19AEB25C3474}"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dirty="0" smtClean="0"/>
              <a:t>更多模板下载地址：</a:t>
            </a:r>
            <a:r>
              <a:rPr lang="en-US" altLang="zh-CN" dirty="0" smtClean="0"/>
              <a:t>http://www.1ppt.com</a:t>
            </a:r>
            <a:r>
              <a:rPr lang="zh-CN" altLang="en-US" dirty="0" smtClean="0"/>
              <a:t>（复制链接到浏览器打开）</a:t>
            </a:r>
            <a:endParaRPr lang="zh-CN" altLang="en-US" dirty="0" smtClean="0"/>
          </a:p>
        </p:txBody>
      </p:sp>
      <p:sp>
        <p:nvSpPr>
          <p:cNvPr id="4" name="灯片编号占位符 3"/>
          <p:cNvSpPr>
            <a:spLocks noGrp="1"/>
          </p:cNvSpPr>
          <p:nvPr>
            <p:ph type="sldNum" sz="quarter" idx="5"/>
          </p:nvPr>
        </p:nvSpPr>
        <p:spPr/>
        <p:txBody>
          <a:bodyPr/>
          <a:lstStyle/>
          <a:p>
            <a:fld id="{93FECE9E-CC89-4F04-932A-19AEB25C3474}"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dirty="0" smtClean="0"/>
              <a:t>更多模板下载地址：</a:t>
            </a:r>
            <a:r>
              <a:rPr lang="en-US" altLang="zh-CN" dirty="0" smtClean="0"/>
              <a:t>http://www.1ppt.com</a:t>
            </a:r>
            <a:r>
              <a:rPr lang="zh-CN" altLang="en-US" dirty="0" smtClean="0"/>
              <a:t>（复制链接到浏览器打开）</a:t>
            </a:r>
            <a:endParaRPr lang="zh-CN" altLang="en-US" dirty="0" smtClean="0"/>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fld id="{3141282F-4E0F-408D-9891-D46C9C70661D}"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2" name="文本框 48"/>
          <p:cNvSpPr txBox="1">
            <a:spLocks noChangeArrowheads="1"/>
          </p:cNvSpPr>
          <p:nvPr userDrawn="1"/>
        </p:nvSpPr>
        <p:spPr bwMode="auto">
          <a:xfrm>
            <a:off x="573088" y="319088"/>
            <a:ext cx="3438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en-US" altLang="zh-CN" sz="2000" dirty="0"/>
              <a:t>ADD YOUR TITLE HERE</a:t>
            </a:r>
            <a:endParaRPr lang="id-ID" altLang="zh-CN" sz="2000" dirty="0"/>
          </a:p>
        </p:txBody>
      </p:sp>
      <p:sp>
        <p:nvSpPr>
          <p:cNvPr id="3" name="文本框 49"/>
          <p:cNvSpPr txBox="1">
            <a:spLocks noChangeArrowheads="1"/>
          </p:cNvSpPr>
          <p:nvPr userDrawn="1"/>
        </p:nvSpPr>
        <p:spPr bwMode="auto">
          <a:xfrm>
            <a:off x="593725" y="679450"/>
            <a:ext cx="5195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id-ID" altLang="zh-CN" sz="1000"/>
              <a:t>Biscuit oat cake carrot cake muffin jelly beans chocolate chocolate sugar plum</a:t>
            </a:r>
            <a:endParaRPr lang="zh-CN" altLang="en-US" sz="1000"/>
          </a:p>
        </p:txBody>
      </p:sp>
      <p:sp>
        <p:nvSpPr>
          <p:cNvPr id="4" name="矩形 3"/>
          <p:cNvSpPr/>
          <p:nvPr userDrawn="1"/>
        </p:nvSpPr>
        <p:spPr>
          <a:xfrm>
            <a:off x="0" y="414338"/>
            <a:ext cx="420688" cy="427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userDrawn="1"/>
        </p:nvSpPr>
        <p:spPr>
          <a:xfrm>
            <a:off x="454025" y="414338"/>
            <a:ext cx="85725" cy="427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66C3A4-E1E6-4EFC-98F1-CB2D78564E33}" type="datetimeFigureOut">
              <a:rPr lang="zh-CN" altLang="en-US"/>
            </a:fld>
            <a:endParaRPr lang="zh-CN" altLang="en-US" dirty="0"/>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20373612-C697-41FB-811E-77D02D8203DA}"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en-US" altLang="zh-CN" smtClean="0"/>
          </a:p>
        </p:txBody>
      </p:sp>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ltLang="zh-CN" smtClean="0"/>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defTabSz="685165" eaLnBrk="1" fontAlgn="auto" hangingPunct="1">
              <a:spcBef>
                <a:spcPts val="0"/>
              </a:spcBef>
              <a:spcAft>
                <a:spcPts val="0"/>
              </a:spcAft>
              <a:defRPr sz="900">
                <a:solidFill>
                  <a:schemeClr val="tx1">
                    <a:tint val="75000"/>
                  </a:schemeClr>
                </a:solidFill>
                <a:latin typeface="华文细黑" panose="02010600040101010101" pitchFamily="2" charset="-122"/>
                <a:ea typeface="+mn-ea"/>
              </a:defRPr>
            </a:lvl1pPr>
          </a:lstStyle>
          <a:p>
            <a:pPr>
              <a:defRPr/>
            </a:pPr>
            <a:fld id="{FAF8041C-F13A-4239-BF91-CB6BAF0ABAFA}" type="datetimeFigureOut">
              <a:rPr lang="zh-CN" altLang="en-US"/>
            </a:fld>
            <a:endParaRPr lang="zh-CN" alt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defTabSz="685165" eaLnBrk="1" fontAlgn="auto" hangingPunct="1">
              <a:spcBef>
                <a:spcPts val="0"/>
              </a:spcBef>
              <a:spcAft>
                <a:spcPts val="0"/>
              </a:spcAft>
              <a:defRPr sz="900">
                <a:solidFill>
                  <a:schemeClr val="tx1">
                    <a:tint val="75000"/>
                  </a:schemeClr>
                </a:solidFill>
                <a:latin typeface="华文细黑" panose="02010600040101010101" pitchFamily="2" charset="-122"/>
                <a:ea typeface="+mn-ea"/>
              </a:defRPr>
            </a:lvl1pPr>
          </a:lstStyle>
          <a:p>
            <a:pPr>
              <a:defRPr/>
            </a:pPr>
            <a:endParaRPr lang="zh-CN" alt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lstStyle>
            <a:lvl1pPr algn="r" eaLnBrk="1" hangingPunct="1">
              <a:defRPr sz="900">
                <a:solidFill>
                  <a:srgbClr val="898989"/>
                </a:solidFill>
              </a:defRPr>
            </a:lvl1pPr>
          </a:lstStyle>
          <a:p>
            <a:fld id="{B37F7F0C-EB34-41CB-8EF6-06CBDD03DBBA}"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685800" rtl="0" eaLnBrk="0" fontAlgn="base" hangingPunct="0">
        <a:lnSpc>
          <a:spcPct val="90000"/>
        </a:lnSpc>
        <a:spcBef>
          <a:spcPct val="0"/>
        </a:spcBef>
        <a:spcAft>
          <a:spcPct val="0"/>
        </a:spcAft>
        <a:defRPr sz="3300" kern="1200">
          <a:solidFill>
            <a:schemeClr val="tx1"/>
          </a:solidFill>
          <a:latin typeface="华文细黑" panose="02010600040101010101" pitchFamily="2" charset="-122"/>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5pPr>
      <a:lvl6pPr marL="4572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6pPr>
      <a:lvl7pPr marL="9144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7pPr>
      <a:lvl8pPr marL="13716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8pPr>
      <a:lvl9pPr marL="18288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anose="0201060004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华文细黑" panose="02010600040101010101" pitchFamily="2" charset="-122"/>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华文细黑" panose="02010600040101010101" pitchFamily="2" charset="-122"/>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华文细黑" panose="02010600040101010101" pitchFamily="2" charset="-122"/>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华文细黑" panose="02010600040101010101" pitchFamily="2" charset="-122"/>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华文细黑" panose="02010600040101010101" pitchFamily="2" charset="-12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原创设计师QQ598969553      _1"/>
          <p:cNvSpPr>
            <a:spLocks noGrp="1" noSelect="1" noRot="1" noChangeAspect="1" noMove="1" noResize="1" noChangeShapeType="1" noTextEdit="1"/>
          </p:cNvSpPr>
          <p:nvPr/>
        </p:nvSpPr>
        <p:spPr bwMode="auto">
          <a:xfrm>
            <a:off x="0" y="-7938"/>
            <a:ext cx="2555875" cy="5159376"/>
          </a:xfrm>
          <a:custGeom>
            <a:avLst/>
            <a:gdLst>
              <a:gd name="T0" fmla="*/ 0 w 1624"/>
              <a:gd name="T1" fmla="*/ 0 h 3250"/>
              <a:gd name="T2" fmla="*/ 2147483646 w 1624"/>
              <a:gd name="T3" fmla="*/ 2147483646 h 3250"/>
              <a:gd name="T4" fmla="*/ 0 w 1624"/>
              <a:gd name="T5" fmla="*/ 2147483646 h 3250"/>
              <a:gd name="T6" fmla="*/ 0 w 1624"/>
              <a:gd name="T7" fmla="*/ 0 h 32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 h="3250">
                <a:moveTo>
                  <a:pt x="0" y="0"/>
                </a:moveTo>
                <a:lnTo>
                  <a:pt x="1624" y="1625"/>
                </a:lnTo>
                <a:lnTo>
                  <a:pt x="0" y="3250"/>
                </a:lnTo>
                <a:lnTo>
                  <a:pt x="0" y="0"/>
                </a:lnTo>
                <a:close/>
              </a:path>
            </a:pathLst>
          </a:custGeom>
          <a:blipFill dpi="0" rotWithShape="1">
            <a:blip r:embed="rId1"/>
            <a:srcRect/>
            <a:stretch>
              <a:fillRect/>
            </a:stretch>
          </a:blipFill>
          <a:ln>
            <a:noFill/>
          </a:ln>
          <a:extLst>
            <a:ext uri="{91240B29-F687-4F45-9708-019B960494DF}">
              <a14:hiddenLine xmlns:a14="http://schemas.microsoft.com/office/drawing/2010/main" w="12700">
                <a:solidFill>
                  <a:srgbClr val="000000"/>
                </a:solidFill>
                <a:prstDash val="solid"/>
                <a:miter lim="800000"/>
                <a:headEnd/>
                <a:tailEnd/>
              </a14:hiddenLine>
            </a:ext>
          </a:extLst>
        </p:spPr>
        <p:txBody>
          <a:bodyPr/>
          <a:lstStyle/>
          <a:p>
            <a:endParaRPr lang="zh-CN" altLang="en-US"/>
          </a:p>
        </p:txBody>
      </p:sp>
      <p:sp>
        <p:nvSpPr>
          <p:cNvPr id="55" name="原创设计师QQ598969553      _2"/>
          <p:cNvSpPr>
            <a:spLocks noGrp="1" noSelect="1" noRot="1" noChangeAspect="1" noMove="1" noResize="1" noChangeShapeType="1" noTextEdit="1"/>
          </p:cNvSpPr>
          <p:nvPr/>
        </p:nvSpPr>
        <p:spPr bwMode="auto">
          <a:xfrm>
            <a:off x="0" y="2133600"/>
            <a:ext cx="438150" cy="876300"/>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a:lstStyle/>
          <a:p>
            <a:pPr>
              <a:defRPr/>
            </a:pPr>
            <a:endParaRPr lang="zh-CN" altLang="en-US"/>
          </a:p>
        </p:txBody>
      </p:sp>
      <p:sp>
        <p:nvSpPr>
          <p:cNvPr id="56" name="原创设计师QQ598969553      _3"/>
          <p:cNvSpPr>
            <a:spLocks noGrp="1" noSelect="1" noRot="1" noChangeAspect="1" noMove="1" noResize="1" noChangeShapeType="1" noTextEdit="1"/>
          </p:cNvSpPr>
          <p:nvPr/>
        </p:nvSpPr>
        <p:spPr bwMode="auto">
          <a:xfrm>
            <a:off x="1965325" y="1562100"/>
            <a:ext cx="581025" cy="1158875"/>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a:lstStyle/>
          <a:p>
            <a:pPr>
              <a:defRPr/>
            </a:pPr>
            <a:endParaRPr lang="zh-CN" altLang="en-US"/>
          </a:p>
        </p:txBody>
      </p:sp>
      <p:sp>
        <p:nvSpPr>
          <p:cNvPr id="57" name="原创设计师QQ598969553      _4"/>
          <p:cNvSpPr>
            <a:spLocks noGrp="1" noSelect="1" noRot="1" noChangeAspect="1" noMove="1" noResize="1" noChangeShapeType="1" noTextEdit="1"/>
          </p:cNvSpPr>
          <p:nvPr/>
        </p:nvSpPr>
        <p:spPr bwMode="auto">
          <a:xfrm>
            <a:off x="2222500" y="2090738"/>
            <a:ext cx="471488" cy="944562"/>
          </a:xfrm>
          <a:custGeom>
            <a:avLst/>
            <a:gdLst>
              <a:gd name="T0" fmla="*/ 0 w 278"/>
              <a:gd name="T1" fmla="*/ 0 h 557"/>
              <a:gd name="T2" fmla="*/ 2147483646 w 278"/>
              <a:gd name="T3" fmla="*/ 2147483646 h 557"/>
              <a:gd name="T4" fmla="*/ 0 w 278"/>
              <a:gd name="T5" fmla="*/ 2147483646 h 557"/>
              <a:gd name="T6" fmla="*/ 0 w 278"/>
              <a:gd name="T7" fmla="*/ 0 h 5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8" h="557">
                <a:moveTo>
                  <a:pt x="0" y="0"/>
                </a:moveTo>
                <a:lnTo>
                  <a:pt x="278" y="278"/>
                </a:lnTo>
                <a:lnTo>
                  <a:pt x="0" y="557"/>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原创设计师QQ598969553      _5"/>
          <p:cNvSpPr>
            <a:spLocks noChangeArrowheads="1"/>
          </p:cNvSpPr>
          <p:nvPr/>
        </p:nvSpPr>
        <p:spPr bwMode="auto">
          <a:xfrm>
            <a:off x="3491230" y="2398395"/>
            <a:ext cx="1528445"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altLang="zh-CN" sz="3600" dirty="0">
                <a:solidFill>
                  <a:schemeClr val="tx1">
                    <a:lumMod val="75000"/>
                    <a:lumOff val="25000"/>
                  </a:schemeClr>
                </a:solidFill>
                <a:latin typeface="Impact" panose="020B0806030902050204" pitchFamily="34" charset="0"/>
                <a:ea typeface="微软雅黑" panose="020B0503020204020204" pitchFamily="34" charset="-122"/>
                <a:cs typeface="宋体" panose="02010600030101010101" pitchFamily="2" charset="-122"/>
              </a:rPr>
              <a:t>hostage</a:t>
            </a:r>
            <a:endParaRPr lang="en-US" altLang="zh-CN" sz="3600" dirty="0">
              <a:solidFill>
                <a:schemeClr val="tx1">
                  <a:lumMod val="75000"/>
                  <a:lumOff val="25000"/>
                </a:schemeClr>
              </a:solidFill>
              <a:latin typeface="Impact" panose="020B0806030902050204" pitchFamily="34" charset="0"/>
              <a:ea typeface="微软雅黑" panose="020B0503020204020204" pitchFamily="34" charset="-122"/>
              <a:cs typeface="宋体" panose="02010600030101010101" pitchFamily="2" charset="-122"/>
            </a:endParaRPr>
          </a:p>
        </p:txBody>
      </p:sp>
      <p:sp>
        <p:nvSpPr>
          <p:cNvPr id="60" name="原创设计师QQ598969553      _7"/>
          <p:cNvSpPr>
            <a:spLocks noChangeShapeType="1"/>
          </p:cNvSpPr>
          <p:nvPr/>
        </p:nvSpPr>
        <p:spPr bwMode="auto">
          <a:xfrm>
            <a:off x="3490913" y="3081338"/>
            <a:ext cx="2952750" cy="0"/>
          </a:xfrm>
          <a:prstGeom prst="line">
            <a:avLst/>
          </a:prstGeom>
          <a:noFill/>
          <a:ln w="6350">
            <a:solidFill>
              <a:schemeClr val="tx1">
                <a:lumMod val="75000"/>
                <a:lumOff val="2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ln>
                <a:solidFill>
                  <a:schemeClr val="tx1">
                    <a:lumMod val="75000"/>
                    <a:lumOff val="25000"/>
                  </a:schemeClr>
                </a:solidFill>
              </a:ln>
              <a:solidFill>
                <a:srgbClr val="000000"/>
              </a:solidFill>
              <a:latin typeface="Arial" panose="020B0604020202020204" pitchFamily="34" charset="0"/>
            </a:endParaRPr>
          </a:p>
        </p:txBody>
      </p:sp>
      <p:sp>
        <p:nvSpPr>
          <p:cNvPr id="61" name="原创设计师QQ598969553      _8"/>
          <p:cNvSpPr>
            <a:spLocks noChangeArrowheads="1"/>
          </p:cNvSpPr>
          <p:nvPr/>
        </p:nvSpPr>
        <p:spPr bwMode="auto">
          <a:xfrm>
            <a:off x="3490913" y="3165475"/>
            <a:ext cx="2952750" cy="15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zh-CN" altLang="en-US" sz="1000">
                <a:solidFill>
                  <a:schemeClr val="accent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000">
                <a:solidFill>
                  <a:srgbClr val="53585E"/>
                </a:solidFill>
                <a:latin typeface="微软雅黑" panose="020B0503020204020204" pitchFamily="34" charset="-122"/>
                <a:ea typeface="微软雅黑" panose="020B0503020204020204" pitchFamily="34" charset="-122"/>
                <a:cs typeface="Arial" panose="020B0604020202020204" pitchFamily="34" charset="0"/>
                <a:sym typeface="+mn-ea"/>
              </a:rPr>
              <a:t>前期想法</a:t>
            </a:r>
            <a:r>
              <a:rPr lang="zh-CN" altLang="en-US" sz="1000">
                <a:solidFill>
                  <a:schemeClr val="accent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000">
                <a:solidFill>
                  <a:srgbClr val="53585E"/>
                </a:solidFill>
                <a:latin typeface="微软雅黑" panose="020B0503020204020204" pitchFamily="34" charset="-122"/>
                <a:ea typeface="微软雅黑" panose="020B0503020204020204" pitchFamily="34" charset="-122"/>
                <a:cs typeface="Arial" panose="020B0604020202020204" pitchFamily="34" charset="0"/>
                <a:sym typeface="+mn-ea"/>
              </a:rPr>
              <a:t>剧本选择</a:t>
            </a:r>
            <a:r>
              <a:rPr lang="zh-CN" altLang="en-US" sz="1000">
                <a:solidFill>
                  <a:srgbClr val="53585E"/>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000">
                <a:solidFill>
                  <a:schemeClr val="accent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000">
                <a:solidFill>
                  <a:srgbClr val="53585E"/>
                </a:solidFill>
                <a:latin typeface="微软雅黑" panose="020B0503020204020204" pitchFamily="34" charset="-122"/>
                <a:ea typeface="微软雅黑" panose="020B0503020204020204" pitchFamily="34" charset="-122"/>
                <a:cs typeface="Arial" panose="020B0604020202020204" pitchFamily="34" charset="0"/>
              </a:rPr>
              <a:t>制作 </a:t>
            </a:r>
            <a:r>
              <a:rPr lang="zh-CN" altLang="en-US" sz="1000">
                <a:solidFill>
                  <a:schemeClr val="accent1"/>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000">
                <a:solidFill>
                  <a:srgbClr val="53585E"/>
                </a:solidFill>
                <a:latin typeface="微软雅黑" panose="020B0503020204020204" pitchFamily="34" charset="-122"/>
                <a:ea typeface="微软雅黑" panose="020B0503020204020204" pitchFamily="34" charset="-122"/>
                <a:cs typeface="Arial" panose="020B0604020202020204" pitchFamily="34" charset="0"/>
              </a:rPr>
              <a:t>结语 </a:t>
            </a:r>
            <a:endParaRPr lang="zh-CN" altLang="en-US" sz="1000">
              <a:solidFill>
                <a:srgbClr val="53585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2" name="原创设计师QQ598969553      _9"/>
          <p:cNvSpPr>
            <a:spLocks noGrp="1" noSelect="1" noRot="1" noChangeAspect="1" noMove="1" noResize="1" noChangeArrowheads="1" noChangeShapeType="1" noTextEdit="1"/>
          </p:cNvSpPr>
          <p:nvPr/>
        </p:nvSpPr>
        <p:spPr bwMode="auto">
          <a:xfrm>
            <a:off x="1035050" y="3165475"/>
            <a:ext cx="2035175" cy="2035175"/>
          </a:xfrm>
          <a:prstGeom prst="diamond">
            <a:avLst/>
          </a:prstGeom>
          <a:blipFill dpi="0" rotWithShape="1">
            <a:blip r:embed="rId2" cstate="screen"/>
            <a:srcRect/>
            <a:stretch>
              <a:fillRect/>
            </a:stretch>
          </a:blipFill>
          <a:ln>
            <a:noFill/>
          </a:ln>
          <a:extLst>
            <a:ext uri="{91240B29-F687-4F45-9708-019B960494DF}">
              <a14:hiddenLine xmlns:a14="http://schemas.microsoft.com/office/drawing/2010/main" w="6350">
                <a:solidFill>
                  <a:srgbClr val="000000"/>
                </a:solidFill>
                <a:miter lim="800000"/>
                <a:headEnd/>
                <a:tailEnd/>
              </a14:hiddenLine>
            </a:ext>
          </a:extLst>
        </p:spPr>
        <p:txBody>
          <a:bodyPr/>
          <a:lstStyle/>
          <a:p>
            <a:endParaRPr lang="zh-CN" altLang="en-US"/>
          </a:p>
        </p:txBody>
      </p:sp>
      <p:sp>
        <p:nvSpPr>
          <p:cNvPr id="63" name="原创设计师QQ598969553      _10"/>
          <p:cNvSpPr>
            <a:spLocks noGrp="1" noSelect="1" noRot="1" noChangeAspect="1" noMove="1" noResize="1" noChangeArrowheads="1" noChangeShapeType="1" noTextEdit="1"/>
          </p:cNvSpPr>
          <p:nvPr/>
        </p:nvSpPr>
        <p:spPr bwMode="auto">
          <a:xfrm>
            <a:off x="-17463" y="4227513"/>
            <a:ext cx="2033588" cy="2033587"/>
          </a:xfrm>
          <a:prstGeom prst="diamond">
            <a:avLst/>
          </a:prstGeom>
          <a:solidFill>
            <a:schemeClr val="accent2"/>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p>
            <a:endParaRPr lang="zh-CN" altLang="en-US"/>
          </a:p>
        </p:txBody>
      </p:sp>
      <p:sp>
        <p:nvSpPr>
          <p:cNvPr id="64" name="原创设计师QQ598969553      _11"/>
          <p:cNvSpPr>
            <a:spLocks noGrp="1" noSelect="1" noRot="1" noChangeAspect="1" noMove="1" noResize="1" noChangeShapeType="1" noTextEdit="1"/>
          </p:cNvSpPr>
          <p:nvPr/>
        </p:nvSpPr>
        <p:spPr>
          <a:xfrm>
            <a:off x="2090738" y="4227513"/>
            <a:ext cx="2033587" cy="2033587"/>
          </a:xfrm>
          <a:prstGeom prst="diamond">
            <a:avLst/>
          </a:prstGeom>
          <a:solidFill>
            <a:schemeClr val="tx1">
              <a:lumMod val="75000"/>
              <a:lumOff val="25000"/>
            </a:schemeClr>
          </a:solidFill>
          <a:ln w="6350" cap="flat">
            <a:noFill/>
            <a:prstDash val="solid"/>
            <a:miter lim="800000"/>
          </a:ln>
        </p:spPr>
        <p:txBody>
          <a:bodyPr/>
          <a:lstStyle/>
          <a:p>
            <a:pPr>
              <a:defRPr/>
            </a:pPr>
            <a:endParaRPr lang="zh-CN" altLang="en-US"/>
          </a:p>
        </p:txBody>
      </p:sp>
      <p:sp>
        <p:nvSpPr>
          <p:cNvPr id="66" name="原创设计师QQ598969553      _12"/>
          <p:cNvSpPr>
            <a:spLocks noChangeArrowheads="1"/>
          </p:cNvSpPr>
          <p:nvPr/>
        </p:nvSpPr>
        <p:spPr bwMode="auto">
          <a:xfrm>
            <a:off x="3445510" y="1432560"/>
            <a:ext cx="1756410" cy="101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6600">
                <a:solidFill>
                  <a:schemeClr val="accent1"/>
                </a:solidFill>
                <a:latin typeface="Impact" panose="020B0806030902050204" pitchFamily="34" charset="0"/>
                <a:ea typeface="微软雅黑" panose="020B0503020204020204" pitchFamily="34" charset="-122"/>
                <a:cs typeface="宋体" panose="02010600030101010101" pitchFamily="2" charset="-122"/>
              </a:rPr>
              <a:t>人质</a:t>
            </a:r>
            <a:endParaRPr lang="zh-CN" altLang="en-US" sz="6600">
              <a:solidFill>
                <a:schemeClr val="accent1"/>
              </a:solidFill>
              <a:latin typeface="Impact" panose="020B0806030902050204" pitchFamily="34" charset="0"/>
              <a:ea typeface="微软雅黑" panose="020B0503020204020204" pitchFamily="34" charset="-122"/>
              <a:cs typeface="宋体" panose="02010600030101010101" pitchFamily="2" charset="-122"/>
            </a:endParaRPr>
          </a:p>
        </p:txBody>
      </p:sp>
      <p:pic>
        <p:nvPicPr>
          <p:cNvPr id="5135" name="Picture 64"/>
          <p:cNvPicPr>
            <a:picLocks noGrp="1" noSelect="1" noRot="1" noChangeAspect="1" noMove="1" noResize="1" noChangeShapeType="1"/>
          </p:cNvPicPr>
          <p:nvPr/>
        </p:nvPicPr>
        <p:blipFill>
          <a:blip r:embed="rId3" cstate="screen"/>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0-#ppt_w/2"/>
                                          </p:val>
                                        </p:tav>
                                        <p:tav tm="100000">
                                          <p:val>
                                            <p:strVal val="#ppt_x"/>
                                          </p:val>
                                        </p:tav>
                                      </p:tavLst>
                                    </p:anim>
                                    <p:anim calcmode="lin" valueType="num">
                                      <p:cBhvr additive="base">
                                        <p:cTn id="12" dur="500" fill="hold"/>
                                        <p:tgtEl>
                                          <p:spTgt spid="55"/>
                                        </p:tgtEl>
                                        <p:attrNameLst>
                                          <p:attrName>ppt_y</p:attrName>
                                        </p:attrNameLst>
                                      </p:cBhvr>
                                      <p:tavLst>
                                        <p:tav tm="0">
                                          <p:val>
                                            <p:strVal val="#ppt_y"/>
                                          </p:val>
                                        </p:tav>
                                        <p:tav tm="100000">
                                          <p:val>
                                            <p:strVal val="#ppt_y"/>
                                          </p:val>
                                        </p:tav>
                                      </p:tavLst>
                                    </p:anim>
                                  </p:childTnLst>
                                </p:cTn>
                              </p:par>
                              <p:par>
                                <p:cTn id="13" presetID="35" presetClass="emph" presetSubtype="0" repeatCount="3000" fill="hold" nodeType="withEffect">
                                  <p:stCondLst>
                                    <p:cond delay="500"/>
                                  </p:stCondLst>
                                  <p:childTnLst>
                                    <p:anim calcmode="discrete" valueType="str">
                                      <p:cBhvr>
                                        <p:cTn id="14" dur="100" fill="hold"/>
                                        <p:tgtEl>
                                          <p:spTgt spid="55"/>
                                        </p:tgtEl>
                                        <p:attrNameLst>
                                          <p:attrName>style.visibility</p:attrName>
                                        </p:attrNameLst>
                                      </p:cBhvr>
                                      <p:tavLst>
                                        <p:tav tm="0">
                                          <p:val>
                                            <p:strVal val="hidden"/>
                                          </p:val>
                                        </p:tav>
                                        <p:tav tm="50000">
                                          <p:val>
                                            <p:strVal val="visible"/>
                                          </p:val>
                                        </p:tav>
                                      </p:tavLst>
                                    </p:anim>
                                  </p:childTnLst>
                                </p:cTn>
                              </p:par>
                              <p:par>
                                <p:cTn id="15" presetID="2" presetClass="entr" presetSubtype="8" fill="hold" nodeType="withEffect">
                                  <p:stCondLst>
                                    <p:cond delay="20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fill="hold"/>
                                        <p:tgtEl>
                                          <p:spTgt spid="56"/>
                                        </p:tgtEl>
                                        <p:attrNameLst>
                                          <p:attrName>ppt_x</p:attrName>
                                        </p:attrNameLst>
                                      </p:cBhvr>
                                      <p:tavLst>
                                        <p:tav tm="0">
                                          <p:val>
                                            <p:strVal val="0-#ppt_w/2"/>
                                          </p:val>
                                        </p:tav>
                                        <p:tav tm="100000">
                                          <p:val>
                                            <p:strVal val="#ppt_x"/>
                                          </p:val>
                                        </p:tav>
                                      </p:tavLst>
                                    </p:anim>
                                    <p:anim calcmode="lin" valueType="num">
                                      <p:cBhvr additive="base">
                                        <p:cTn id="18" dur="500" fill="hold"/>
                                        <p:tgtEl>
                                          <p:spTgt spid="56"/>
                                        </p:tgtEl>
                                        <p:attrNameLst>
                                          <p:attrName>ppt_y</p:attrName>
                                        </p:attrNameLst>
                                      </p:cBhvr>
                                      <p:tavLst>
                                        <p:tav tm="0">
                                          <p:val>
                                            <p:strVal val="#ppt_y"/>
                                          </p:val>
                                        </p:tav>
                                        <p:tav tm="100000">
                                          <p:val>
                                            <p:strVal val="#ppt_y"/>
                                          </p:val>
                                        </p:tav>
                                      </p:tavLst>
                                    </p:anim>
                                  </p:childTnLst>
                                </p:cTn>
                              </p:par>
                              <p:par>
                                <p:cTn id="19" presetID="35" presetClass="emph" presetSubtype="0" repeatCount="3000" fill="hold" nodeType="withEffect">
                                  <p:stCondLst>
                                    <p:cond delay="600"/>
                                  </p:stCondLst>
                                  <p:childTnLst>
                                    <p:anim calcmode="discrete" valueType="str">
                                      <p:cBhvr>
                                        <p:cTn id="20" dur="100" fill="hold"/>
                                        <p:tgtEl>
                                          <p:spTgt spid="56"/>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0-#ppt_w/2"/>
                                          </p:val>
                                        </p:tav>
                                        <p:tav tm="100000">
                                          <p:val>
                                            <p:strVal val="#ppt_x"/>
                                          </p:val>
                                        </p:tav>
                                      </p:tavLst>
                                    </p:anim>
                                    <p:anim calcmode="lin" valueType="num">
                                      <p:cBhvr additive="base">
                                        <p:cTn id="24" dur="500" fill="hold"/>
                                        <p:tgtEl>
                                          <p:spTgt spid="57"/>
                                        </p:tgtEl>
                                        <p:attrNameLst>
                                          <p:attrName>ppt_y</p:attrName>
                                        </p:attrNameLst>
                                      </p:cBhvr>
                                      <p:tavLst>
                                        <p:tav tm="0">
                                          <p:val>
                                            <p:strVal val="#ppt_y"/>
                                          </p:val>
                                        </p:tav>
                                        <p:tav tm="100000">
                                          <p:val>
                                            <p:strVal val="#ppt_y"/>
                                          </p:val>
                                        </p:tav>
                                      </p:tavLst>
                                    </p:anim>
                                  </p:childTnLst>
                                </p:cTn>
                              </p:par>
                              <p:par>
                                <p:cTn id="25" presetID="35" presetClass="emph" presetSubtype="0" repeatCount="3000" fill="hold" grpId="1" nodeType="withEffect">
                                  <p:stCondLst>
                                    <p:cond delay="700"/>
                                  </p:stCondLst>
                                  <p:childTnLst>
                                    <p:anim calcmode="discrete" valueType="str">
                                      <p:cBhvr>
                                        <p:cTn id="26" dur="100" fill="hold"/>
                                        <p:tgtEl>
                                          <p:spTgt spid="57"/>
                                        </p:tgtEl>
                                        <p:attrNameLst>
                                          <p:attrName>style.visibility</p:attrName>
                                        </p:attrNameLst>
                                      </p:cBhvr>
                                      <p:tavLst>
                                        <p:tav tm="0">
                                          <p:val>
                                            <p:strVal val="hidden"/>
                                          </p:val>
                                        </p:tav>
                                        <p:tav tm="50000">
                                          <p:val>
                                            <p:strVal val="visible"/>
                                          </p:val>
                                        </p:tav>
                                      </p:tavLst>
                                    </p:anim>
                                  </p:childTnLst>
                                </p:cTn>
                              </p:par>
                              <p:par>
                                <p:cTn id="27" presetID="2" presetClass="entr" presetSubtype="8" fill="hold" nodeType="withEffect">
                                  <p:stCondLst>
                                    <p:cond delay="70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0-#ppt_w/2"/>
                                          </p:val>
                                        </p:tav>
                                        <p:tav tm="100000">
                                          <p:val>
                                            <p:strVal val="#ppt_x"/>
                                          </p:val>
                                        </p:tav>
                                      </p:tavLst>
                                    </p:anim>
                                    <p:anim calcmode="lin" valueType="num">
                                      <p:cBhvr additive="base">
                                        <p:cTn id="30" dur="500" fill="hold"/>
                                        <p:tgtEl>
                                          <p:spTgt spid="64"/>
                                        </p:tgtEl>
                                        <p:attrNameLst>
                                          <p:attrName>ppt_y</p:attrName>
                                        </p:attrNameLst>
                                      </p:cBhvr>
                                      <p:tavLst>
                                        <p:tav tm="0">
                                          <p:val>
                                            <p:strVal val="#ppt_y"/>
                                          </p:val>
                                        </p:tav>
                                        <p:tav tm="100000">
                                          <p:val>
                                            <p:strVal val="#ppt_y"/>
                                          </p:val>
                                        </p:tav>
                                      </p:tavLst>
                                    </p:anim>
                                  </p:childTnLst>
                                </p:cTn>
                              </p:par>
                              <p:par>
                                <p:cTn id="31" presetID="35" presetClass="emph" presetSubtype="0" repeatCount="3000" fill="hold" nodeType="withEffect">
                                  <p:stCondLst>
                                    <p:cond delay="1100"/>
                                  </p:stCondLst>
                                  <p:childTnLst>
                                    <p:anim calcmode="discrete" valueType="str">
                                      <p:cBhvr>
                                        <p:cTn id="32" dur="100" fill="hold"/>
                                        <p:tgtEl>
                                          <p:spTgt spid="64"/>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62"/>
                                        </p:tgtEl>
                                        <p:attrNameLst>
                                          <p:attrName>style.visibility</p:attrName>
                                        </p:attrNameLst>
                                      </p:cBhvr>
                                      <p:to>
                                        <p:strVal val="visible"/>
                                      </p:to>
                                    </p:set>
                                    <p:anim calcmode="lin" valueType="num">
                                      <p:cBhvr additive="base">
                                        <p:cTn id="35" dur="500" fill="hold"/>
                                        <p:tgtEl>
                                          <p:spTgt spid="62"/>
                                        </p:tgtEl>
                                        <p:attrNameLst>
                                          <p:attrName>ppt_x</p:attrName>
                                        </p:attrNameLst>
                                      </p:cBhvr>
                                      <p:tavLst>
                                        <p:tav tm="0">
                                          <p:val>
                                            <p:strVal val="0-#ppt_w/2"/>
                                          </p:val>
                                        </p:tav>
                                        <p:tav tm="100000">
                                          <p:val>
                                            <p:strVal val="#ppt_x"/>
                                          </p:val>
                                        </p:tav>
                                      </p:tavLst>
                                    </p:anim>
                                    <p:anim calcmode="lin" valueType="num">
                                      <p:cBhvr additive="base">
                                        <p:cTn id="36" dur="500" fill="hold"/>
                                        <p:tgtEl>
                                          <p:spTgt spid="6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40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0-#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par>
                                <p:cTn id="41" presetID="56" presetClass="entr" presetSubtype="0" fill="hold" grpId="0" nodeType="withEffect">
                                  <p:stCondLst>
                                    <p:cond delay="1400"/>
                                  </p:stCondLst>
                                  <p:iterate type="lt">
                                    <p:tmPct val="6667"/>
                                  </p:iterate>
                                  <p:childTnLst>
                                    <p:set>
                                      <p:cBhvr>
                                        <p:cTn id="42" dur="1" fill="hold">
                                          <p:stCondLst>
                                            <p:cond delay="0"/>
                                          </p:stCondLst>
                                        </p:cTn>
                                        <p:tgtEl>
                                          <p:spTgt spid="58"/>
                                        </p:tgtEl>
                                        <p:attrNameLst>
                                          <p:attrName>style.visibility</p:attrName>
                                        </p:attrNameLst>
                                      </p:cBhvr>
                                      <p:to>
                                        <p:strVal val="visible"/>
                                      </p:to>
                                    </p:set>
                                    <p:anim by="(-#ppt_w*2)" calcmode="lin" valueType="num">
                                      <p:cBhvr rctx="PPT">
                                        <p:cTn id="43" dur="375" autoRev="1" fill="hold">
                                          <p:stCondLst>
                                            <p:cond delay="0"/>
                                          </p:stCondLst>
                                        </p:cTn>
                                        <p:tgtEl>
                                          <p:spTgt spid="58"/>
                                        </p:tgtEl>
                                        <p:attrNameLst>
                                          <p:attrName>ppt_w</p:attrName>
                                        </p:attrNameLst>
                                      </p:cBhvr>
                                    </p:anim>
                                    <p:anim by="(#ppt_w*0.50)" calcmode="lin" valueType="num">
                                      <p:cBhvr>
                                        <p:cTn id="44" dur="375" decel="50000" autoRev="1" fill="hold">
                                          <p:stCondLst>
                                            <p:cond delay="0"/>
                                          </p:stCondLst>
                                        </p:cTn>
                                        <p:tgtEl>
                                          <p:spTgt spid="58"/>
                                        </p:tgtEl>
                                        <p:attrNameLst>
                                          <p:attrName>ppt_x</p:attrName>
                                        </p:attrNameLst>
                                      </p:cBhvr>
                                    </p:anim>
                                    <p:anim from="(-#ppt_h/2)" to="(#ppt_y)" calcmode="lin" valueType="num">
                                      <p:cBhvr>
                                        <p:cTn id="45" dur="750" fill="hold">
                                          <p:stCondLst>
                                            <p:cond delay="0"/>
                                          </p:stCondLst>
                                        </p:cTn>
                                        <p:tgtEl>
                                          <p:spTgt spid="58"/>
                                        </p:tgtEl>
                                        <p:attrNameLst>
                                          <p:attrName>ppt_y</p:attrName>
                                        </p:attrNameLst>
                                      </p:cBhvr>
                                    </p:anim>
                                    <p:animRot by="21600000">
                                      <p:cBhvr>
                                        <p:cTn id="46" dur="750" fill="hold">
                                          <p:stCondLst>
                                            <p:cond delay="0"/>
                                          </p:stCondLst>
                                        </p:cTn>
                                        <p:tgtEl>
                                          <p:spTgt spid="58"/>
                                        </p:tgtEl>
                                        <p:attrNameLst>
                                          <p:attrName>r</p:attrName>
                                        </p:attrNameLst>
                                      </p:cBhvr>
                                    </p:animRot>
                                  </p:childTnLst>
                                </p:cTn>
                              </p:par>
                              <p:par>
                                <p:cTn id="47" presetID="22" presetClass="entr" presetSubtype="8" fill="hold" nodeType="withEffect">
                                  <p:stCondLst>
                                    <p:cond delay="3000"/>
                                  </p:stCondLst>
                                  <p:childTnLst>
                                    <p:set>
                                      <p:cBhvr>
                                        <p:cTn id="48" dur="1" fill="hold">
                                          <p:stCondLst>
                                            <p:cond delay="0"/>
                                          </p:stCondLst>
                                        </p:cTn>
                                        <p:tgtEl>
                                          <p:spTgt spid="60"/>
                                        </p:tgtEl>
                                        <p:attrNameLst>
                                          <p:attrName>style.visibility</p:attrName>
                                        </p:attrNameLst>
                                      </p:cBhvr>
                                      <p:to>
                                        <p:strVal val="visible"/>
                                      </p:to>
                                    </p:set>
                                    <p:animEffect transition="in" filter="wipe(left)">
                                      <p:cBhvr>
                                        <p:cTn id="49" dur="500"/>
                                        <p:tgtEl>
                                          <p:spTgt spid="60"/>
                                        </p:tgtEl>
                                      </p:cBhvr>
                                    </p:animEffect>
                                  </p:childTnLst>
                                </p:cTn>
                              </p:par>
                              <p:par>
                                <p:cTn id="50" presetID="2" presetClass="entr" presetSubtype="4" fill="hold" grpId="0" nodeType="withEffect">
                                  <p:stCondLst>
                                    <p:cond delay="350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ppt_x"/>
                                          </p:val>
                                        </p:tav>
                                        <p:tav tm="100000">
                                          <p:val>
                                            <p:strVal val="#ppt_x"/>
                                          </p:val>
                                        </p:tav>
                                      </p:tavLst>
                                    </p:anim>
                                    <p:anim calcmode="lin" valueType="num">
                                      <p:cBhvr additive="base">
                                        <p:cTn id="53" dur="500" fill="hold"/>
                                        <p:tgtEl>
                                          <p:spTgt spid="61"/>
                                        </p:tgtEl>
                                        <p:attrNameLst>
                                          <p:attrName>ppt_y</p:attrName>
                                        </p:attrNameLst>
                                      </p:cBhvr>
                                      <p:tavLst>
                                        <p:tav tm="0">
                                          <p:val>
                                            <p:strVal val="1+#ppt_h/2"/>
                                          </p:val>
                                        </p:tav>
                                        <p:tav tm="100000">
                                          <p:val>
                                            <p:strVal val="#ppt_y"/>
                                          </p:val>
                                        </p:tav>
                                      </p:tavLst>
                                    </p:anim>
                                  </p:childTnLst>
                                </p:cTn>
                              </p:par>
                              <p:par>
                                <p:cTn id="54" presetID="56" presetClass="entr" presetSubtype="0" fill="hold" grpId="0" nodeType="withEffect">
                                  <p:stCondLst>
                                    <p:cond delay="1400"/>
                                  </p:stCondLst>
                                  <p:iterate type="lt">
                                    <p:tmPct val="6667"/>
                                  </p:iterate>
                                  <p:childTnLst>
                                    <p:set>
                                      <p:cBhvr>
                                        <p:cTn id="55" dur="1" fill="hold">
                                          <p:stCondLst>
                                            <p:cond delay="0"/>
                                          </p:stCondLst>
                                        </p:cTn>
                                        <p:tgtEl>
                                          <p:spTgt spid="66"/>
                                        </p:tgtEl>
                                        <p:attrNameLst>
                                          <p:attrName>style.visibility</p:attrName>
                                        </p:attrNameLst>
                                      </p:cBhvr>
                                      <p:to>
                                        <p:strVal val="visible"/>
                                      </p:to>
                                    </p:set>
                                    <p:anim by="(-#ppt_w*2)" calcmode="lin" valueType="num">
                                      <p:cBhvr rctx="PPT">
                                        <p:cTn id="56" dur="375" autoRev="1" fill="hold">
                                          <p:stCondLst>
                                            <p:cond delay="0"/>
                                          </p:stCondLst>
                                        </p:cTn>
                                        <p:tgtEl>
                                          <p:spTgt spid="66"/>
                                        </p:tgtEl>
                                        <p:attrNameLst>
                                          <p:attrName>ppt_w</p:attrName>
                                        </p:attrNameLst>
                                      </p:cBhvr>
                                    </p:anim>
                                    <p:anim by="(#ppt_w*0.50)" calcmode="lin" valueType="num">
                                      <p:cBhvr>
                                        <p:cTn id="57" dur="375" decel="50000" autoRev="1" fill="hold">
                                          <p:stCondLst>
                                            <p:cond delay="0"/>
                                          </p:stCondLst>
                                        </p:cTn>
                                        <p:tgtEl>
                                          <p:spTgt spid="66"/>
                                        </p:tgtEl>
                                        <p:attrNameLst>
                                          <p:attrName>ppt_x</p:attrName>
                                        </p:attrNameLst>
                                      </p:cBhvr>
                                    </p:anim>
                                    <p:anim from="(-#ppt_h/2)" to="(#ppt_y)" calcmode="lin" valueType="num">
                                      <p:cBhvr>
                                        <p:cTn id="58" dur="750" fill="hold">
                                          <p:stCondLst>
                                            <p:cond delay="0"/>
                                          </p:stCondLst>
                                        </p:cTn>
                                        <p:tgtEl>
                                          <p:spTgt spid="66"/>
                                        </p:tgtEl>
                                        <p:attrNameLst>
                                          <p:attrName>ppt_y</p:attrName>
                                        </p:attrNameLst>
                                      </p:cBhvr>
                                    </p:anim>
                                    <p:animRot by="21600000">
                                      <p:cBhvr>
                                        <p:cTn id="59" dur="750" fill="hold">
                                          <p:stCondLst>
                                            <p:cond delay="0"/>
                                          </p:stCondLst>
                                        </p:cTn>
                                        <p:tgtEl>
                                          <p:spTgt spid="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57" grpId="0" animBg="1"/>
      <p:bldP spid="57" grpId="1" animBg="1"/>
      <p:bldP spid="58" grpId="0"/>
      <p:bldP spid="61" grpId="0"/>
      <p:bldP spid="62" grpId="0" bldLvl="0" animBg="1"/>
      <p:bldP spid="63" grpId="0" animBg="1"/>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原创设计师QQ598969553      _1"/>
          <p:cNvSpPr/>
          <p:nvPr/>
        </p:nvSpPr>
        <p:spPr>
          <a:xfrm>
            <a:off x="3140075" y="0"/>
            <a:ext cx="6003925" cy="5141913"/>
          </a:xfrm>
          <a:custGeom>
            <a:avLst/>
            <a:gdLst/>
            <a:ahLst/>
            <a:cxnLst/>
            <a:rect l="l" t="t" r="r" b="b"/>
            <a:pathLst>
              <a:path w="6003587" h="5141913">
                <a:moveTo>
                  <a:pt x="5065968" y="0"/>
                </a:moveTo>
                <a:lnTo>
                  <a:pt x="6003587" y="0"/>
                </a:lnTo>
                <a:lnTo>
                  <a:pt x="6003587" y="1361228"/>
                </a:lnTo>
                <a:lnTo>
                  <a:pt x="2278743" y="5141913"/>
                </a:lnTo>
                <a:lnTo>
                  <a:pt x="0" y="51419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5" name="原创设计师QQ598969553      _2"/>
          <p:cNvSpPr/>
          <p:nvPr/>
        </p:nvSpPr>
        <p:spPr>
          <a:xfrm>
            <a:off x="5238115" y="1450340"/>
            <a:ext cx="3101340" cy="2198370"/>
          </a:xfrm>
          <a:prstGeom prst="rect">
            <a:avLst/>
          </a:prstGeom>
          <a:blipFill dpi="0" rotWithShape="1">
            <a:blip r:embed="rId1" cstate="screen"/>
            <a:srcRect/>
            <a:stretch>
              <a:fillRect/>
            </a:stretch>
          </a:blipFill>
          <a:ln cap="sq">
            <a:solidFill>
              <a:srgbClr val="EEEFF3"/>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8" name="原创设计师QQ598969553      _3"/>
          <p:cNvSpPr>
            <a:spLocks noChangeArrowheads="1"/>
          </p:cNvSpPr>
          <p:nvPr/>
        </p:nvSpPr>
        <p:spPr bwMode="auto">
          <a:xfrm>
            <a:off x="693103" y="487680"/>
            <a:ext cx="1016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000" b="1">
                <a:solidFill>
                  <a:schemeClr val="accent1"/>
                </a:solidFill>
                <a:latin typeface="Impact" panose="020B0806030902050204" pitchFamily="34" charset="0"/>
                <a:ea typeface="微软雅黑" panose="020B0503020204020204" pitchFamily="34" charset="-122"/>
                <a:cs typeface="宋体" panose="02010600030101010101" pitchFamily="2" charset="-122"/>
              </a:rPr>
              <a:t>创作历程</a:t>
            </a:r>
            <a:endParaRPr lang="zh-CN" altLang="en-US" sz="2000" b="1">
              <a:solidFill>
                <a:schemeClr val="accent1"/>
              </a:solidFill>
              <a:latin typeface="Impact" panose="020B0806030902050204" pitchFamily="34" charset="0"/>
              <a:ea typeface="微软雅黑" panose="020B0503020204020204" pitchFamily="34" charset="-122"/>
              <a:cs typeface="宋体" panose="02010600030101010101" pitchFamily="2" charset="-122"/>
            </a:endParaRPr>
          </a:p>
        </p:txBody>
      </p:sp>
      <p:sp>
        <p:nvSpPr>
          <p:cNvPr id="72" name="原创设计师QQ598969553      _7"/>
          <p:cNvSpPr>
            <a:spLocks noChangeArrowheads="1"/>
          </p:cNvSpPr>
          <p:nvPr/>
        </p:nvSpPr>
        <p:spPr bwMode="auto">
          <a:xfrm>
            <a:off x="333058" y="927100"/>
            <a:ext cx="3743325" cy="363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ct val="130000"/>
              </a:lnSpc>
              <a:spcBef>
                <a:spcPts val="600"/>
              </a:spcBef>
              <a:buClr>
                <a:srgbClr val="558ED5"/>
              </a:buClr>
            </a:pPr>
            <a:r>
              <a:rPr sz="1200">
                <a:solidFill>
                  <a:schemeClr val="tx1"/>
                </a:solidFill>
                <a:latin typeface="楷体" panose="02010609060101010101" charset="-122"/>
                <a:ea typeface="楷体" panose="02010609060101010101" charset="-122"/>
                <a:cs typeface="Arial" panose="020B0604020202020204" pitchFamily="34" charset="0"/>
              </a:rPr>
              <a:t>这个短片是根据同名话剧《人质》改编而来，首先我想说一说关于电影的形式。这种话剧电影化形式是在我在大一看完电影《狗镇》后借鉴来的，《狗镇》是一部用极简的舞台剧布局，将场景虚化，来拉近观众和电影叙事的距离的电影，讲述了一个关于人性话题的故事。除了剧情之外，让我久久沉醉的是这种话剧电影式的手法，这种方式让我眼前一亮，而在看完三个多小时电影之后，我一定要试一试这种特殊的电影拍摄方式。我认为这是一种相对于传统电影方式来说有很大区别的电影艺术语言，而在这种话剧电影中，观众和电影处于是一个很奇妙的距离，没有像传统电影那样直观，因为传统电影镜头就是导演想让你看到的镜头，他想让你看到什么他就拍了什么，而这种话剧式电影，是让观众处于一种旁观者，甚至是处于上帝视角的位置，但是同时你会觉得这个故事就发生在你的旁边，身临其境。</a:t>
            </a:r>
            <a:r>
              <a:rPr lang="en-US" altLang="zh-CN" sz="1400">
                <a:solidFill>
                  <a:srgbClr val="53585E"/>
                </a:solidFill>
                <a:latin typeface="Arial" panose="020B0604020202020204" pitchFamily="34" charset="0"/>
                <a:cs typeface="Arial" panose="020B0604020202020204" pitchFamily="34" charset="0"/>
              </a:rPr>
              <a:t> </a:t>
            </a:r>
            <a:endParaRPr lang="zh-CN" altLang="en-US" sz="1400">
              <a:solidFill>
                <a:srgbClr val="53585E"/>
              </a:solidFill>
              <a:latin typeface="Arial" panose="020B0604020202020204" pitchFamily="34" charset="0"/>
              <a:cs typeface="Arial" panose="020B0604020202020204" pitchFamily="34" charset="0"/>
            </a:endParaRPr>
          </a:p>
        </p:txBody>
      </p:sp>
      <p:pic>
        <p:nvPicPr>
          <p:cNvPr id="7180" name="Picture 64"/>
          <p:cNvPicPr/>
          <p:nvPr/>
        </p:nvPicPr>
        <p:blipFill>
          <a:blip r:embed="rId2" cstate="screen"/>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300"/>
                                        <p:tgtEl>
                                          <p:spTgt spid="68"/>
                                        </p:tgtEl>
                                      </p:cBhvr>
                                    </p:animEffect>
                                    <p:anim calcmode="lin" valueType="num">
                                      <p:cBhvr>
                                        <p:cTn id="8" dur="300" fill="hold"/>
                                        <p:tgtEl>
                                          <p:spTgt spid="68"/>
                                        </p:tgtEl>
                                        <p:attrNameLst>
                                          <p:attrName>ppt_x</p:attrName>
                                        </p:attrNameLst>
                                      </p:cBhvr>
                                      <p:tavLst>
                                        <p:tav tm="0">
                                          <p:val>
                                            <p:strVal val="#ppt_x"/>
                                          </p:val>
                                        </p:tav>
                                        <p:tav tm="100000">
                                          <p:val>
                                            <p:strVal val="#ppt_x"/>
                                          </p:val>
                                        </p:tav>
                                      </p:tavLst>
                                    </p:anim>
                                    <p:anim calcmode="lin" valueType="num">
                                      <p:cBhvr>
                                        <p:cTn id="9" dur="300" fill="hold"/>
                                        <p:tgtEl>
                                          <p:spTgt spid="68"/>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1100"/>
                                  </p:stCondLst>
                                  <p:childTnLst>
                                    <p:set>
                                      <p:cBhvr>
                                        <p:cTn id="11" dur="1" fill="hold">
                                          <p:stCondLst>
                                            <p:cond delay="0"/>
                                          </p:stCondLst>
                                        </p:cTn>
                                        <p:tgtEl>
                                          <p:spTgt spid="62"/>
                                        </p:tgtEl>
                                        <p:attrNameLst>
                                          <p:attrName>style.visibility</p:attrName>
                                        </p:attrNameLst>
                                      </p:cBhvr>
                                      <p:to>
                                        <p:strVal val="visible"/>
                                      </p:to>
                                    </p:set>
                                    <p:animEffect transition="in" filter="wipe(up)">
                                      <p:cBhvr>
                                        <p:cTn id="12" dur="500"/>
                                        <p:tgtEl>
                                          <p:spTgt spid="62"/>
                                        </p:tgtEl>
                                      </p:cBhvr>
                                    </p:animEffect>
                                  </p:childTnLst>
                                </p:cTn>
                              </p:par>
                              <p:par>
                                <p:cTn id="13" presetID="53" presetClass="entr" presetSubtype="16" fill="hold" grpId="0" nodeType="withEffect">
                                  <p:stCondLst>
                                    <p:cond delay="160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par>
                                <p:cTn id="18" presetID="42" presetClass="entr" presetSubtype="0" fill="hold" grpId="0" nodeType="withEffect">
                                  <p:stCondLst>
                                    <p:cond delay="230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500"/>
                                        <p:tgtEl>
                                          <p:spTgt spid="72"/>
                                        </p:tgtEl>
                                      </p:cBhvr>
                                    </p:animEffect>
                                    <p:anim calcmode="lin" valueType="num">
                                      <p:cBhvr>
                                        <p:cTn id="21" dur="500" fill="hold"/>
                                        <p:tgtEl>
                                          <p:spTgt spid="72"/>
                                        </p:tgtEl>
                                        <p:attrNameLst>
                                          <p:attrName>ppt_x</p:attrName>
                                        </p:attrNameLst>
                                      </p:cBhvr>
                                      <p:tavLst>
                                        <p:tav tm="0">
                                          <p:val>
                                            <p:strVal val="#ppt_x"/>
                                          </p:val>
                                        </p:tav>
                                        <p:tav tm="100000">
                                          <p:val>
                                            <p:strVal val="#ppt_x"/>
                                          </p:val>
                                        </p:tav>
                                      </p:tavLst>
                                    </p:anim>
                                    <p:anim calcmode="lin" valueType="num">
                                      <p:cBhvr>
                                        <p:cTn id="22" dur="5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nimBg="1"/>
      <p:bldP spid="68" grpId="0"/>
      <p:bldP spid="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原创设计师QQ598969553      _1"/>
          <p:cNvSpPr/>
          <p:nvPr/>
        </p:nvSpPr>
        <p:spPr bwMode="auto">
          <a:xfrm>
            <a:off x="0" y="0"/>
            <a:ext cx="322263" cy="64293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a:lstStyle/>
          <a:p>
            <a:pPr>
              <a:defRPr/>
            </a:pPr>
            <a:endParaRPr lang="zh-CN" altLang="en-US"/>
          </a:p>
        </p:txBody>
      </p:sp>
      <p:sp>
        <p:nvSpPr>
          <p:cNvPr id="31" name="原创设计师QQ598969553      _2"/>
          <p:cNvSpPr/>
          <p:nvPr/>
        </p:nvSpPr>
        <p:spPr bwMode="auto">
          <a:xfrm>
            <a:off x="100013" y="225425"/>
            <a:ext cx="215900" cy="433388"/>
          </a:xfrm>
          <a:custGeom>
            <a:avLst/>
            <a:gdLst>
              <a:gd name="T0" fmla="*/ 0 w 278"/>
              <a:gd name="T1" fmla="*/ 0 h 557"/>
              <a:gd name="T2" fmla="*/ 2147483646 w 278"/>
              <a:gd name="T3" fmla="*/ 2147483646 h 557"/>
              <a:gd name="T4" fmla="*/ 0 w 278"/>
              <a:gd name="T5" fmla="*/ 2147483646 h 557"/>
              <a:gd name="T6" fmla="*/ 0 w 278"/>
              <a:gd name="T7" fmla="*/ 0 h 5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8" h="557">
                <a:moveTo>
                  <a:pt x="0" y="0"/>
                </a:moveTo>
                <a:lnTo>
                  <a:pt x="278" y="278"/>
                </a:lnTo>
                <a:lnTo>
                  <a:pt x="0" y="557"/>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原创设计师QQ598969553      _3"/>
          <p:cNvSpPr>
            <a:spLocks noChangeArrowheads="1"/>
          </p:cNvSpPr>
          <p:nvPr/>
        </p:nvSpPr>
        <p:spPr bwMode="auto">
          <a:xfrm>
            <a:off x="463550" y="195263"/>
            <a:ext cx="1016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000" b="1">
                <a:solidFill>
                  <a:schemeClr val="accent1"/>
                </a:solidFill>
                <a:latin typeface="Impact" panose="020B0806030902050204" pitchFamily="34" charset="0"/>
                <a:ea typeface="微软雅黑" panose="020B0503020204020204" pitchFamily="34" charset="-122"/>
                <a:cs typeface="宋体" panose="02010600030101010101" pitchFamily="2" charset="-122"/>
              </a:rPr>
              <a:t>剧本选择</a:t>
            </a:r>
            <a:endParaRPr lang="zh-CN" altLang="en-US" sz="2000" b="1">
              <a:solidFill>
                <a:schemeClr val="accent1"/>
              </a:solidFill>
              <a:latin typeface="Impact" panose="020B0806030902050204" pitchFamily="34" charset="0"/>
              <a:ea typeface="微软雅黑" panose="020B0503020204020204" pitchFamily="34" charset="-122"/>
              <a:cs typeface="宋体" panose="02010600030101010101" pitchFamily="2" charset="-122"/>
            </a:endParaRPr>
          </a:p>
        </p:txBody>
      </p:sp>
      <p:sp>
        <p:nvSpPr>
          <p:cNvPr id="35" name="原创设计师QQ598969553      _6"/>
          <p:cNvSpPr>
            <a:spLocks noChangeArrowheads="1"/>
          </p:cNvSpPr>
          <p:nvPr/>
        </p:nvSpPr>
        <p:spPr bwMode="auto">
          <a:xfrm>
            <a:off x="598170" y="1533208"/>
            <a:ext cx="3224213" cy="3222625"/>
          </a:xfrm>
          <a:prstGeom prst="diamond">
            <a:avLst/>
          </a:prstGeom>
          <a:blipFill dpi="0" rotWithShape="1">
            <a:blip r:embed="rId1" cstate="screen"/>
            <a:srcRect/>
            <a:stretch>
              <a:fillRect/>
            </a:stretch>
          </a:blipFill>
          <a:ln>
            <a:noFill/>
          </a:ln>
          <a:extLst>
            <a:ext uri="{91240B29-F687-4F45-9708-019B960494DF}">
              <a14:hiddenLine xmlns:a14="http://schemas.microsoft.com/office/drawing/2010/main" w="6350">
                <a:solidFill>
                  <a:srgbClr val="000000"/>
                </a:solidFill>
                <a:miter lim="800000"/>
                <a:headEnd/>
                <a:tailEnd/>
              </a14:hiddenLine>
            </a:ext>
          </a:extLst>
        </p:spPr>
        <p:txBody>
          <a:bodyPr/>
          <a:lstStyle/>
          <a:p>
            <a:endParaRPr lang="zh-CN" altLang="en-US"/>
          </a:p>
        </p:txBody>
      </p:sp>
      <p:cxnSp>
        <p:nvCxnSpPr>
          <p:cNvPr id="38" name="原创设计师QQ598969553      _9"/>
          <p:cNvCxnSpPr/>
          <p:nvPr/>
        </p:nvCxnSpPr>
        <p:spPr>
          <a:xfrm>
            <a:off x="2374265" y="1227138"/>
            <a:ext cx="3651250" cy="365125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9" name="原创设计师QQ598969553      _10"/>
          <p:cNvSpPr/>
          <p:nvPr/>
        </p:nvSpPr>
        <p:spPr>
          <a:xfrm>
            <a:off x="3029903" y="1881188"/>
            <a:ext cx="71437" cy="73025"/>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原创设计师QQ598969553      _11"/>
          <p:cNvSpPr>
            <a:spLocks noChangeArrowheads="1"/>
          </p:cNvSpPr>
          <p:nvPr/>
        </p:nvSpPr>
        <p:spPr bwMode="auto">
          <a:xfrm>
            <a:off x="5177790" y="363855"/>
            <a:ext cx="3554730" cy="360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800">
                <a:solidFill>
                  <a:srgbClr val="53585E"/>
                </a:solidFill>
                <a:latin typeface="楷体" panose="02010609060101010101" charset="-122"/>
                <a:ea typeface="楷体" panose="02010609060101010101" charset="-122"/>
                <a:cs typeface="Arial" panose="020B0604020202020204" pitchFamily="34" charset="0"/>
              </a:rPr>
              <a:t>之所以选择《人质》这个话剧来改编，是因为我对它非常得熟悉，在拍摄前3个月，我曾经导了这个话剧，并参加了华中科技大学的演出活动，这个话剧是一部正剧，剧本情节曲折出乎意料，节奏性非常好，剧本语言通俗，充满幽默感，剧本仅仅只有两个角色，但是都是属于典型人物，一个是被生活逼迫到抢银行的年轻小伙，另一个是输掉了100万妻离子散的想要自杀的中年男人，他们在天台上相遇，从对话中展现其角色的性格。</a:t>
            </a:r>
            <a:endParaRPr lang="zh-CN" altLang="en-US" sz="1800">
              <a:solidFill>
                <a:srgbClr val="53585E"/>
              </a:solidFill>
              <a:latin typeface="楷体" panose="02010609060101010101" charset="-122"/>
              <a:ea typeface="楷体" panose="02010609060101010101" charset="-122"/>
              <a:cs typeface="Arial" panose="020B0604020202020204" pitchFamily="34" charset="0"/>
            </a:endParaRPr>
          </a:p>
        </p:txBody>
      </p:sp>
      <p:sp>
        <p:nvSpPr>
          <p:cNvPr id="42" name="原创设计师QQ598969553      _13"/>
          <p:cNvSpPr/>
          <p:nvPr/>
        </p:nvSpPr>
        <p:spPr>
          <a:xfrm>
            <a:off x="3741103" y="2595563"/>
            <a:ext cx="73025" cy="7143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5" name="原创设计师QQ598969553      _16"/>
          <p:cNvSpPr/>
          <p:nvPr/>
        </p:nvSpPr>
        <p:spPr>
          <a:xfrm>
            <a:off x="4461828" y="3313113"/>
            <a:ext cx="71437" cy="7143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9" name="原创设计师QQ598969553      _19"/>
          <p:cNvSpPr/>
          <p:nvPr/>
        </p:nvSpPr>
        <p:spPr>
          <a:xfrm>
            <a:off x="5177790" y="4030663"/>
            <a:ext cx="73025" cy="7143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2" name="原创设计师QQ598969553      _22"/>
          <p:cNvSpPr/>
          <p:nvPr/>
        </p:nvSpPr>
        <p:spPr bwMode="auto">
          <a:xfrm>
            <a:off x="1306513" y="2573338"/>
            <a:ext cx="358775" cy="714375"/>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a:lstStyle/>
          <a:p>
            <a:pPr>
              <a:defRPr/>
            </a:pPr>
            <a:endParaRPr lang="zh-CN" altLang="en-US"/>
          </a:p>
        </p:txBody>
      </p:sp>
      <p:pic>
        <p:nvPicPr>
          <p:cNvPr id="9240" name="Picture 64"/>
          <p:cNvPicPr>
            <a:picLocks noGrp="1" noSelect="1" noRot="1" noChangeAspect="1" noMove="1" noResize="1" noChangeShapeType="1"/>
          </p:cNvPicPr>
          <p:nvPr/>
        </p:nvPicPr>
        <p:blipFill>
          <a:blip r:embed="rId2" cstate="screen"/>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1"/>
                                        </p:tgtEl>
                                        <p:attrNameLst>
                                          <p:attrName>style.visibility</p:attrName>
                                        </p:attrNameLst>
                                      </p:cBhvr>
                                      <p:tavLst>
                                        <p:tav tm="0">
                                          <p:val>
                                            <p:strVal val="hidden"/>
                                          </p:val>
                                        </p:tav>
                                        <p:tav tm="50000">
                                          <p:val>
                                            <p:strVal val="visible"/>
                                          </p:val>
                                        </p:tav>
                                      </p:tavLst>
                                    </p:anim>
                                  </p:childTnLst>
                                </p:cTn>
                              </p:par>
                              <p:par>
                                <p:cTn id="11" presetID="2" presetClass="entr" presetSubtype="8" fill="hold" nodeType="withEffect">
                                  <p:stCondLst>
                                    <p:cond delay="20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par>
                                <p:cTn id="15" presetID="35" presetClass="emph" presetSubtype="0" repeatCount="3000" fill="hold" nodeType="withEffect">
                                  <p:stCondLst>
                                    <p:cond delay="600"/>
                                  </p:stCondLst>
                                  <p:childTnLst>
                                    <p:anim calcmode="discrete" valueType="str">
                                      <p:cBhvr>
                                        <p:cTn id="16" dur="100" fill="hold"/>
                                        <p:tgtEl>
                                          <p:spTgt spid="3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300"/>
                                        <p:tgtEl>
                                          <p:spTgt spid="32"/>
                                        </p:tgtEl>
                                      </p:cBhvr>
                                    </p:animEffect>
                                    <p:anim calcmode="lin" valueType="num">
                                      <p:cBhvr>
                                        <p:cTn id="20" dur="300" fill="hold"/>
                                        <p:tgtEl>
                                          <p:spTgt spid="32"/>
                                        </p:tgtEl>
                                        <p:attrNameLst>
                                          <p:attrName>ppt_x</p:attrName>
                                        </p:attrNameLst>
                                      </p:cBhvr>
                                      <p:tavLst>
                                        <p:tav tm="0">
                                          <p:val>
                                            <p:strVal val="#ppt_x"/>
                                          </p:val>
                                        </p:tav>
                                        <p:tav tm="100000">
                                          <p:val>
                                            <p:strVal val="#ppt_x"/>
                                          </p:val>
                                        </p:tav>
                                      </p:tavLst>
                                    </p:anim>
                                    <p:anim calcmode="lin" valueType="num">
                                      <p:cBhvr>
                                        <p:cTn id="21" dur="300" fill="hold"/>
                                        <p:tgtEl>
                                          <p:spTgt spid="32"/>
                                        </p:tgtEl>
                                        <p:attrNameLst>
                                          <p:attrName>ppt_y</p:attrName>
                                        </p:attrNameLst>
                                      </p:cBhvr>
                                      <p:tavLst>
                                        <p:tav tm="0">
                                          <p:val>
                                            <p:strVal val="#ppt_y-.1"/>
                                          </p:val>
                                        </p:tav>
                                        <p:tav tm="100000">
                                          <p:val>
                                            <p:strVal val="#ppt_y"/>
                                          </p:val>
                                        </p:tav>
                                      </p:tavLst>
                                    </p:anim>
                                  </p:childTnLst>
                                </p:cTn>
                              </p:par>
                              <p:par>
                                <p:cTn id="22" presetID="21" presetClass="entr" presetSubtype="1" fill="hold" grpId="0" nodeType="withEffect">
                                  <p:stCondLst>
                                    <p:cond delay="1000"/>
                                  </p:stCondLst>
                                  <p:childTnLst>
                                    <p:set>
                                      <p:cBhvr>
                                        <p:cTn id="23" dur="1" fill="hold">
                                          <p:stCondLst>
                                            <p:cond delay="0"/>
                                          </p:stCondLst>
                                        </p:cTn>
                                        <p:tgtEl>
                                          <p:spTgt spid="35"/>
                                        </p:tgtEl>
                                        <p:attrNameLst>
                                          <p:attrName>style.visibility</p:attrName>
                                        </p:attrNameLst>
                                      </p:cBhvr>
                                      <p:to>
                                        <p:strVal val="visible"/>
                                      </p:to>
                                    </p:set>
                                    <p:animEffect transition="in" filter="wheel(1)">
                                      <p:cBhvr>
                                        <p:cTn id="24" dur="500"/>
                                        <p:tgtEl>
                                          <p:spTgt spid="35"/>
                                        </p:tgtEl>
                                      </p:cBhvr>
                                    </p:animEffect>
                                  </p:childTnLst>
                                </p:cTn>
                              </p:par>
                              <p:par>
                                <p:cTn id="25" presetID="2" presetClass="entr" presetSubtype="8" fill="hold" nodeType="withEffect">
                                  <p:stCondLst>
                                    <p:cond delay="120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0-#ppt_w/2"/>
                                          </p:val>
                                        </p:tav>
                                        <p:tav tm="100000">
                                          <p:val>
                                            <p:strVal val="#ppt_x"/>
                                          </p:val>
                                        </p:tav>
                                      </p:tavLst>
                                    </p:anim>
                                    <p:anim calcmode="lin" valueType="num">
                                      <p:cBhvr additive="base">
                                        <p:cTn id="28" dur="500" fill="hold"/>
                                        <p:tgtEl>
                                          <p:spTgt spid="52"/>
                                        </p:tgtEl>
                                        <p:attrNameLst>
                                          <p:attrName>ppt_y</p:attrName>
                                        </p:attrNameLst>
                                      </p:cBhvr>
                                      <p:tavLst>
                                        <p:tav tm="0">
                                          <p:val>
                                            <p:strVal val="#ppt_y"/>
                                          </p:val>
                                        </p:tav>
                                        <p:tav tm="100000">
                                          <p:val>
                                            <p:strVal val="#ppt_y"/>
                                          </p:val>
                                        </p:tav>
                                      </p:tavLst>
                                    </p:anim>
                                  </p:childTnLst>
                                </p:cTn>
                              </p:par>
                              <p:par>
                                <p:cTn id="29" presetID="35" presetClass="emph" presetSubtype="0" repeatCount="3000" fill="hold" nodeType="withEffect">
                                  <p:stCondLst>
                                    <p:cond delay="1600"/>
                                  </p:stCondLst>
                                  <p:childTnLst>
                                    <p:anim calcmode="discrete" valueType="str">
                                      <p:cBhvr>
                                        <p:cTn id="30" dur="100" fill="hold"/>
                                        <p:tgtEl>
                                          <p:spTgt spid="52"/>
                                        </p:tgtEl>
                                        <p:attrNameLst>
                                          <p:attrName>style.visibility</p:attrName>
                                        </p:attrNameLst>
                                      </p:cBhvr>
                                      <p:tavLst>
                                        <p:tav tm="0">
                                          <p:val>
                                            <p:strVal val="hidden"/>
                                          </p:val>
                                        </p:tav>
                                        <p:tav tm="50000">
                                          <p:val>
                                            <p:strVal val="visible"/>
                                          </p:val>
                                        </p:tav>
                                      </p:tavLst>
                                    </p:anim>
                                  </p:childTnLst>
                                </p:cTn>
                              </p:par>
                              <p:par>
                                <p:cTn id="31" presetID="22" presetClass="entr" presetSubtype="1" fill="hold" nodeType="withEffect">
                                  <p:stCondLst>
                                    <p:cond delay="2000"/>
                                  </p:stCondLst>
                                  <p:childTnLst>
                                    <p:set>
                                      <p:cBhvr>
                                        <p:cTn id="32" dur="1" fill="hold">
                                          <p:stCondLst>
                                            <p:cond delay="0"/>
                                          </p:stCondLst>
                                        </p:cTn>
                                        <p:tgtEl>
                                          <p:spTgt spid="38"/>
                                        </p:tgtEl>
                                        <p:attrNameLst>
                                          <p:attrName>style.visibility</p:attrName>
                                        </p:attrNameLst>
                                      </p:cBhvr>
                                      <p:to>
                                        <p:strVal val="visible"/>
                                      </p:to>
                                    </p:set>
                                    <p:animEffect transition="in" filter="wipe(up)">
                                      <p:cBhvr>
                                        <p:cTn id="33" dur="500"/>
                                        <p:tgtEl>
                                          <p:spTgt spid="38"/>
                                        </p:tgtEl>
                                      </p:cBhvr>
                                    </p:animEffect>
                                  </p:childTnLst>
                                </p:cTn>
                              </p:par>
                              <p:par>
                                <p:cTn id="34" presetID="53" presetClass="entr" presetSubtype="16" fill="hold" grpId="0" nodeType="withEffect">
                                  <p:stCondLst>
                                    <p:cond delay="2500"/>
                                  </p:stCondLst>
                                  <p:childTnLst>
                                    <p:set>
                                      <p:cBhvr>
                                        <p:cTn id="35" dur="1" fill="hold">
                                          <p:stCondLst>
                                            <p:cond delay="0"/>
                                          </p:stCondLst>
                                        </p:cTn>
                                        <p:tgtEl>
                                          <p:spTgt spid="39"/>
                                        </p:tgtEl>
                                        <p:attrNameLst>
                                          <p:attrName>style.visibility</p:attrName>
                                        </p:attrNameLst>
                                      </p:cBhvr>
                                      <p:to>
                                        <p:strVal val="visible"/>
                                      </p:to>
                                    </p:set>
                                    <p:anim calcmode="lin" valueType="num">
                                      <p:cBhvr>
                                        <p:cTn id="36" dur="500" fill="hold"/>
                                        <p:tgtEl>
                                          <p:spTgt spid="39"/>
                                        </p:tgtEl>
                                        <p:attrNameLst>
                                          <p:attrName>ppt_w</p:attrName>
                                        </p:attrNameLst>
                                      </p:cBhvr>
                                      <p:tavLst>
                                        <p:tav tm="0">
                                          <p:val>
                                            <p:fltVal val="0"/>
                                          </p:val>
                                        </p:tav>
                                        <p:tav tm="100000">
                                          <p:val>
                                            <p:strVal val="#ppt_w"/>
                                          </p:val>
                                        </p:tav>
                                      </p:tavLst>
                                    </p:anim>
                                    <p:anim calcmode="lin" valueType="num">
                                      <p:cBhvr>
                                        <p:cTn id="37" dur="500" fill="hold"/>
                                        <p:tgtEl>
                                          <p:spTgt spid="39"/>
                                        </p:tgtEl>
                                        <p:attrNameLst>
                                          <p:attrName>ppt_h</p:attrName>
                                        </p:attrNameLst>
                                      </p:cBhvr>
                                      <p:tavLst>
                                        <p:tav tm="0">
                                          <p:val>
                                            <p:fltVal val="0"/>
                                          </p:val>
                                        </p:tav>
                                        <p:tav tm="100000">
                                          <p:val>
                                            <p:strVal val="#ppt_h"/>
                                          </p:val>
                                        </p:tav>
                                      </p:tavLst>
                                    </p:anim>
                                    <p:animEffect transition="in" filter="fade">
                                      <p:cBhvr>
                                        <p:cTn id="38" dur="500"/>
                                        <p:tgtEl>
                                          <p:spTgt spid="39"/>
                                        </p:tgtEl>
                                      </p:cBhvr>
                                    </p:animEffect>
                                  </p:childTnLst>
                                </p:cTn>
                              </p:par>
                              <p:par>
                                <p:cTn id="39" presetID="15" presetClass="entr" presetSubtype="0" fill="hold" grpId="0" nodeType="withEffect">
                                  <p:stCondLst>
                                    <p:cond delay="2500"/>
                                  </p:stCondLst>
                                  <p:childTnLst>
                                    <p:set>
                                      <p:cBhvr>
                                        <p:cTn id="40" dur="1" fill="hold">
                                          <p:stCondLst>
                                            <p:cond delay="0"/>
                                          </p:stCondLst>
                                        </p:cTn>
                                        <p:tgtEl>
                                          <p:spTgt spid="40"/>
                                        </p:tgtEl>
                                        <p:attrNameLst>
                                          <p:attrName>style.visibility</p:attrName>
                                        </p:attrNameLst>
                                      </p:cBhvr>
                                      <p:to>
                                        <p:strVal val="visible"/>
                                      </p:to>
                                    </p:set>
                                    <p:anim calcmode="lin" valueType="num">
                                      <p:cBhvr>
                                        <p:cTn id="41" dur="1000" fill="hold"/>
                                        <p:tgtEl>
                                          <p:spTgt spid="40"/>
                                        </p:tgtEl>
                                        <p:attrNameLst>
                                          <p:attrName>ppt_w</p:attrName>
                                        </p:attrNameLst>
                                      </p:cBhvr>
                                      <p:tavLst>
                                        <p:tav tm="0">
                                          <p:val>
                                            <p:fltVal val="0"/>
                                          </p:val>
                                        </p:tav>
                                        <p:tav tm="100000">
                                          <p:val>
                                            <p:strVal val="#ppt_w"/>
                                          </p:val>
                                        </p:tav>
                                      </p:tavLst>
                                    </p:anim>
                                    <p:anim calcmode="lin" valueType="num">
                                      <p:cBhvr>
                                        <p:cTn id="42" dur="1000" fill="hold"/>
                                        <p:tgtEl>
                                          <p:spTgt spid="40"/>
                                        </p:tgtEl>
                                        <p:attrNameLst>
                                          <p:attrName>ppt_h</p:attrName>
                                        </p:attrNameLst>
                                      </p:cBhvr>
                                      <p:tavLst>
                                        <p:tav tm="0">
                                          <p:val>
                                            <p:fltVal val="0"/>
                                          </p:val>
                                        </p:tav>
                                        <p:tav tm="100000">
                                          <p:val>
                                            <p:strVal val="#ppt_h"/>
                                          </p:val>
                                        </p:tav>
                                      </p:tavLst>
                                    </p:anim>
                                    <p:anim calcmode="lin" valueType="num">
                                      <p:cBhvr>
                                        <p:cTn id="43"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40"/>
                                        </p:tgtEl>
                                        <p:attrNameLst>
                                          <p:attrName>ppt_y</p:attrName>
                                        </p:attrNameLst>
                                      </p:cBhvr>
                                      <p:tavLst>
                                        <p:tav tm="0" fmla="#ppt_y+(sin(-2*pi*(1-$))*-#ppt_x+cos(-2*pi*(1-$))*(1-#ppt_y))*(1-$)">
                                          <p:val>
                                            <p:fltVal val="0"/>
                                          </p:val>
                                        </p:tav>
                                        <p:tav tm="100000">
                                          <p:val>
                                            <p:fltVal val="1"/>
                                          </p:val>
                                        </p:tav>
                                      </p:tavLst>
                                    </p:anim>
                                  </p:childTnLst>
                                </p:cTn>
                              </p:par>
                              <p:par>
                                <p:cTn id="45" presetID="53" presetClass="entr" presetSubtype="16" fill="hold" grpId="0" nodeType="withEffect">
                                  <p:stCondLst>
                                    <p:cond delay="350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childTnLst>
                                </p:cTn>
                              </p:par>
                              <p:par>
                                <p:cTn id="50" presetID="53" presetClass="entr" presetSubtype="16" fill="hold" grpId="0" nodeType="withEffect">
                                  <p:stCondLst>
                                    <p:cond delay="450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5500"/>
                                  </p:stCondLst>
                                  <p:childTnLst>
                                    <p:set>
                                      <p:cBhvr>
                                        <p:cTn id="56" dur="1" fill="hold">
                                          <p:stCondLst>
                                            <p:cond delay="0"/>
                                          </p:stCondLst>
                                        </p:cTn>
                                        <p:tgtEl>
                                          <p:spTgt spid="49"/>
                                        </p:tgtEl>
                                        <p:attrNameLst>
                                          <p:attrName>style.visibility</p:attrName>
                                        </p:attrNameLst>
                                      </p:cBhvr>
                                      <p:to>
                                        <p:strVal val="visible"/>
                                      </p:to>
                                    </p:set>
                                    <p:anim calcmode="lin" valueType="num">
                                      <p:cBhvr>
                                        <p:cTn id="57" dur="500" fill="hold"/>
                                        <p:tgtEl>
                                          <p:spTgt spid="49"/>
                                        </p:tgtEl>
                                        <p:attrNameLst>
                                          <p:attrName>ppt_w</p:attrName>
                                        </p:attrNameLst>
                                      </p:cBhvr>
                                      <p:tavLst>
                                        <p:tav tm="0">
                                          <p:val>
                                            <p:fltVal val="0"/>
                                          </p:val>
                                        </p:tav>
                                        <p:tav tm="100000">
                                          <p:val>
                                            <p:strVal val="#ppt_w"/>
                                          </p:val>
                                        </p:tav>
                                      </p:tavLst>
                                    </p:anim>
                                    <p:anim calcmode="lin" valueType="num">
                                      <p:cBhvr>
                                        <p:cTn id="58" dur="500" fill="hold"/>
                                        <p:tgtEl>
                                          <p:spTgt spid="49"/>
                                        </p:tgtEl>
                                        <p:attrNameLst>
                                          <p:attrName>ppt_h</p:attrName>
                                        </p:attrNameLst>
                                      </p:cBhvr>
                                      <p:tavLst>
                                        <p:tav tm="0">
                                          <p:val>
                                            <p:fltVal val="0"/>
                                          </p:val>
                                        </p:tav>
                                        <p:tav tm="100000">
                                          <p:val>
                                            <p:strVal val="#ppt_h"/>
                                          </p:val>
                                        </p:tav>
                                      </p:tavLst>
                                    </p:anim>
                                    <p:animEffect transition="in" filter="fade">
                                      <p:cBhvr>
                                        <p:cTn id="5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p:bldP spid="35" grpId="0" bldLvl="0" animBg="1"/>
      <p:bldP spid="39" grpId="0" bldLvl="0" animBg="1"/>
      <p:bldP spid="40" grpId="0"/>
      <p:bldP spid="42" grpId="0" bldLvl="0" animBg="1"/>
      <p:bldP spid="45" grpId="0" bldLvl="0" animBg="1"/>
      <p:bldP spid="4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原创设计师QQ598969553      _1"/>
          <p:cNvSpPr/>
          <p:nvPr/>
        </p:nvSpPr>
        <p:spPr bwMode="auto">
          <a:xfrm>
            <a:off x="0" y="0"/>
            <a:ext cx="322263" cy="64293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a:lstStyle/>
          <a:p>
            <a:pPr>
              <a:defRPr/>
            </a:pPr>
            <a:endParaRPr lang="zh-CN" altLang="en-US"/>
          </a:p>
        </p:txBody>
      </p:sp>
      <p:sp>
        <p:nvSpPr>
          <p:cNvPr id="31" name="原创设计师QQ598969553      _2"/>
          <p:cNvSpPr/>
          <p:nvPr/>
        </p:nvSpPr>
        <p:spPr bwMode="auto">
          <a:xfrm>
            <a:off x="100013" y="225425"/>
            <a:ext cx="215900" cy="433388"/>
          </a:xfrm>
          <a:custGeom>
            <a:avLst/>
            <a:gdLst>
              <a:gd name="T0" fmla="*/ 0 w 278"/>
              <a:gd name="T1" fmla="*/ 0 h 557"/>
              <a:gd name="T2" fmla="*/ 2147483646 w 278"/>
              <a:gd name="T3" fmla="*/ 2147483646 h 557"/>
              <a:gd name="T4" fmla="*/ 0 w 278"/>
              <a:gd name="T5" fmla="*/ 2147483646 h 557"/>
              <a:gd name="T6" fmla="*/ 0 w 278"/>
              <a:gd name="T7" fmla="*/ 0 h 5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8" h="557">
                <a:moveTo>
                  <a:pt x="0" y="0"/>
                </a:moveTo>
                <a:lnTo>
                  <a:pt x="278" y="278"/>
                </a:lnTo>
                <a:lnTo>
                  <a:pt x="0" y="557"/>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原创设计师QQ598969553      _3"/>
          <p:cNvSpPr>
            <a:spLocks noChangeArrowheads="1"/>
          </p:cNvSpPr>
          <p:nvPr/>
        </p:nvSpPr>
        <p:spPr bwMode="auto">
          <a:xfrm>
            <a:off x="463550" y="195263"/>
            <a:ext cx="508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000" b="1">
                <a:solidFill>
                  <a:schemeClr val="accent1"/>
                </a:solidFill>
                <a:latin typeface="Impact" panose="020B0806030902050204" pitchFamily="34" charset="0"/>
                <a:ea typeface="微软雅黑" panose="020B0503020204020204" pitchFamily="34" charset="-122"/>
                <a:cs typeface="宋体" panose="02010600030101010101" pitchFamily="2" charset="-122"/>
              </a:rPr>
              <a:t>制作</a:t>
            </a:r>
            <a:endParaRPr lang="zh-CN" altLang="en-US" sz="2000" b="1">
              <a:solidFill>
                <a:schemeClr val="accent1"/>
              </a:solidFill>
              <a:latin typeface="Impact" panose="020B0806030902050204" pitchFamily="34" charset="0"/>
              <a:ea typeface="微软雅黑" panose="020B0503020204020204" pitchFamily="34" charset="-122"/>
              <a:cs typeface="宋体" panose="02010600030101010101" pitchFamily="2" charset="-122"/>
            </a:endParaRPr>
          </a:p>
        </p:txBody>
      </p:sp>
      <p:sp>
        <p:nvSpPr>
          <p:cNvPr id="40" name="原创设计师QQ598969553      _11"/>
          <p:cNvSpPr>
            <a:spLocks noChangeArrowheads="1"/>
          </p:cNvSpPr>
          <p:nvPr/>
        </p:nvSpPr>
        <p:spPr bwMode="auto">
          <a:xfrm>
            <a:off x="1179195" y="709930"/>
            <a:ext cx="6893560" cy="332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800">
                <a:solidFill>
                  <a:srgbClr val="53585E"/>
                </a:solidFill>
                <a:latin typeface="楷体" panose="02010609060101010101" charset="-122"/>
                <a:ea typeface="楷体" panose="02010609060101010101" charset="-122"/>
                <a:cs typeface="Arial" panose="020B0604020202020204" pitchFamily="34" charset="0"/>
              </a:rPr>
              <a:t>这个剧本在改编过程中最大的问题有两个，一是改话剧语言为电影台词，话剧台词和电影台词存在很大的区别，话剧台词要更为直接和接地气，而电影台词需要诗化一些，优美一些，在一次次改动之后，确定了这部短片的台词。二是分镜头文字剧本。话剧电影并不是将摄像机摆在舞台前，一动不动地记录下演员的演出，整个片子最重要的也是最难的一步就是如何选择一部分情节改成电影镜头，使其更具有观赏性，更能让观众看懂和接受这种方式。在这件事情上我花了很多时间，并且现在我们看到的这部短片是在拍摄了</a:t>
            </a:r>
            <a:r>
              <a:rPr lang="zh-CN" altLang="en-US" sz="1800">
                <a:solidFill>
                  <a:srgbClr val="53585E"/>
                </a:solidFill>
                <a:latin typeface="楷体" panose="02010609060101010101" charset="-122"/>
                <a:ea typeface="楷体" panose="02010609060101010101" charset="-122"/>
                <a:cs typeface="Arial" panose="020B0604020202020204" pitchFamily="34" charset="0"/>
              </a:rPr>
              <a:t>也是补拍了很多次。</a:t>
            </a:r>
            <a:r>
              <a:rPr lang="en-US" altLang="zh-CN" sz="1800">
                <a:solidFill>
                  <a:srgbClr val="53585E"/>
                </a:solidFill>
                <a:latin typeface="楷体" panose="02010609060101010101" charset="-122"/>
                <a:ea typeface="楷体" panose="02010609060101010101" charset="-122"/>
                <a:cs typeface="Arial" panose="020B0604020202020204" pitchFamily="34" charset="0"/>
              </a:rPr>
              <a:t>另外，我非常清楚地记得，那次拍摄是在2015年元旦那天晚上，室外温度</a:t>
            </a:r>
            <a:r>
              <a:rPr lang="zh-CN" altLang="en-US" sz="1800">
                <a:solidFill>
                  <a:srgbClr val="53585E"/>
                </a:solidFill>
                <a:latin typeface="楷体" panose="02010609060101010101" charset="-122"/>
                <a:ea typeface="楷体" panose="02010609060101010101" charset="-122"/>
                <a:cs typeface="Arial" panose="020B0604020202020204" pitchFamily="34" charset="0"/>
              </a:rPr>
              <a:t>近乎零下</a:t>
            </a:r>
            <a:r>
              <a:rPr lang="en-US" altLang="zh-CN" sz="1800">
                <a:solidFill>
                  <a:srgbClr val="53585E"/>
                </a:solidFill>
                <a:latin typeface="楷体" panose="02010609060101010101" charset="-122"/>
                <a:ea typeface="楷体" panose="02010609060101010101" charset="-122"/>
                <a:cs typeface="Arial" panose="020B0604020202020204" pitchFamily="34" charset="0"/>
              </a:rPr>
              <a:t>，地点是在学院的一个天台上，在寒风，我的两位来自学校话剧社的演员朋友非常敬业，他们的表演是整个片子的亮点之一。我非常感谢他们。</a:t>
            </a:r>
            <a:endParaRPr lang="en-US" altLang="zh-CN" sz="1800">
              <a:solidFill>
                <a:srgbClr val="53585E"/>
              </a:solidFill>
              <a:latin typeface="楷体" panose="02010609060101010101" charset="-122"/>
              <a:ea typeface="楷体" panose="02010609060101010101" charset="-122"/>
              <a:cs typeface="Arial" panose="020B0604020202020204" pitchFamily="34" charset="0"/>
            </a:endParaRPr>
          </a:p>
        </p:txBody>
      </p:sp>
      <p:pic>
        <p:nvPicPr>
          <p:cNvPr id="9240" name="Picture 64"/>
          <p:cNvPicPr>
            <a:picLocks noGrp="1" noSelect="1" noRot="1" noChangeAspect="1" noMove="1" noResize="1" noChangeShapeType="1"/>
          </p:cNvPicPr>
          <p:nvPr/>
        </p:nvPicPr>
        <p:blipFill>
          <a:blip r:embed="rId1" cstate="screen"/>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1"/>
                                        </p:tgtEl>
                                        <p:attrNameLst>
                                          <p:attrName>style.visibility</p:attrName>
                                        </p:attrNameLst>
                                      </p:cBhvr>
                                      <p:tavLst>
                                        <p:tav tm="0">
                                          <p:val>
                                            <p:strVal val="hidden"/>
                                          </p:val>
                                        </p:tav>
                                        <p:tav tm="50000">
                                          <p:val>
                                            <p:strVal val="visible"/>
                                          </p:val>
                                        </p:tav>
                                      </p:tavLst>
                                    </p:anim>
                                  </p:childTnLst>
                                </p:cTn>
                              </p:par>
                              <p:par>
                                <p:cTn id="11" presetID="2" presetClass="entr" presetSubtype="8" fill="hold" nodeType="withEffect">
                                  <p:stCondLst>
                                    <p:cond delay="20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par>
                                <p:cTn id="15" presetID="35" presetClass="emph" presetSubtype="0" repeatCount="3000" fill="hold" nodeType="withEffect">
                                  <p:stCondLst>
                                    <p:cond delay="600"/>
                                  </p:stCondLst>
                                  <p:childTnLst>
                                    <p:anim calcmode="discrete" valueType="str">
                                      <p:cBhvr>
                                        <p:cTn id="16" dur="100" fill="hold"/>
                                        <p:tgtEl>
                                          <p:spTgt spid="3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300"/>
                                        <p:tgtEl>
                                          <p:spTgt spid="32"/>
                                        </p:tgtEl>
                                      </p:cBhvr>
                                    </p:animEffect>
                                    <p:anim calcmode="lin" valueType="num">
                                      <p:cBhvr>
                                        <p:cTn id="20" dur="300" fill="hold"/>
                                        <p:tgtEl>
                                          <p:spTgt spid="32"/>
                                        </p:tgtEl>
                                        <p:attrNameLst>
                                          <p:attrName>ppt_x</p:attrName>
                                        </p:attrNameLst>
                                      </p:cBhvr>
                                      <p:tavLst>
                                        <p:tav tm="0">
                                          <p:val>
                                            <p:strVal val="#ppt_x"/>
                                          </p:val>
                                        </p:tav>
                                        <p:tav tm="100000">
                                          <p:val>
                                            <p:strVal val="#ppt_x"/>
                                          </p:val>
                                        </p:tav>
                                      </p:tavLst>
                                    </p:anim>
                                    <p:anim calcmode="lin" valueType="num">
                                      <p:cBhvr>
                                        <p:cTn id="21" dur="300" fill="hold"/>
                                        <p:tgtEl>
                                          <p:spTgt spid="32"/>
                                        </p:tgtEl>
                                        <p:attrNameLst>
                                          <p:attrName>ppt_y</p:attrName>
                                        </p:attrNameLst>
                                      </p:cBhvr>
                                      <p:tavLst>
                                        <p:tav tm="0">
                                          <p:val>
                                            <p:strVal val="#ppt_y-.1"/>
                                          </p:val>
                                        </p:tav>
                                        <p:tav tm="100000">
                                          <p:val>
                                            <p:strVal val="#ppt_y"/>
                                          </p:val>
                                        </p:tav>
                                      </p:tavLst>
                                    </p:anim>
                                  </p:childTnLst>
                                </p:cTn>
                              </p:par>
                              <p:par>
                                <p:cTn id="22" presetID="15" presetClass="entr" presetSubtype="0" fill="hold" grpId="0" nodeType="withEffect">
                                  <p:stCondLst>
                                    <p:cond delay="250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4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1" grpId="1" bldLvl="0" animBg="1"/>
      <p:bldP spid="32"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原创设计师QQ598969553      _1"/>
          <p:cNvSpPr/>
          <p:nvPr/>
        </p:nvSpPr>
        <p:spPr bwMode="auto">
          <a:xfrm>
            <a:off x="0" y="0"/>
            <a:ext cx="322263" cy="64293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a:lstStyle/>
          <a:p>
            <a:pPr>
              <a:defRPr/>
            </a:pPr>
            <a:endParaRPr lang="zh-CN" altLang="en-US"/>
          </a:p>
        </p:txBody>
      </p:sp>
      <p:sp>
        <p:nvSpPr>
          <p:cNvPr id="31" name="原创设计师QQ598969553      _2"/>
          <p:cNvSpPr/>
          <p:nvPr/>
        </p:nvSpPr>
        <p:spPr bwMode="auto">
          <a:xfrm>
            <a:off x="100013" y="225425"/>
            <a:ext cx="215900" cy="433388"/>
          </a:xfrm>
          <a:custGeom>
            <a:avLst/>
            <a:gdLst>
              <a:gd name="T0" fmla="*/ 0 w 278"/>
              <a:gd name="T1" fmla="*/ 0 h 557"/>
              <a:gd name="T2" fmla="*/ 2147483646 w 278"/>
              <a:gd name="T3" fmla="*/ 2147483646 h 557"/>
              <a:gd name="T4" fmla="*/ 0 w 278"/>
              <a:gd name="T5" fmla="*/ 2147483646 h 557"/>
              <a:gd name="T6" fmla="*/ 0 w 278"/>
              <a:gd name="T7" fmla="*/ 0 h 5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8" h="557">
                <a:moveTo>
                  <a:pt x="0" y="0"/>
                </a:moveTo>
                <a:lnTo>
                  <a:pt x="278" y="278"/>
                </a:lnTo>
                <a:lnTo>
                  <a:pt x="0" y="557"/>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原创设计师QQ598969553      _3"/>
          <p:cNvSpPr>
            <a:spLocks noChangeArrowheads="1"/>
          </p:cNvSpPr>
          <p:nvPr/>
        </p:nvSpPr>
        <p:spPr bwMode="auto">
          <a:xfrm>
            <a:off x="463550" y="195263"/>
            <a:ext cx="50800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000" b="1">
                <a:solidFill>
                  <a:schemeClr val="accent1"/>
                </a:solidFill>
                <a:latin typeface="Impact" panose="020B0806030902050204" pitchFamily="34" charset="0"/>
                <a:ea typeface="微软雅黑" panose="020B0503020204020204" pitchFamily="34" charset="-122"/>
                <a:cs typeface="宋体" panose="02010600030101010101" pitchFamily="2" charset="-122"/>
              </a:rPr>
              <a:t>结语</a:t>
            </a:r>
            <a:endParaRPr lang="zh-CN" altLang="en-US" sz="2000" b="1">
              <a:solidFill>
                <a:schemeClr val="accent1"/>
              </a:solidFill>
              <a:latin typeface="Impact" panose="020B0806030902050204" pitchFamily="34" charset="0"/>
              <a:ea typeface="微软雅黑" panose="020B0503020204020204" pitchFamily="34" charset="-122"/>
              <a:cs typeface="宋体" panose="02010600030101010101" pitchFamily="2" charset="-122"/>
            </a:endParaRPr>
          </a:p>
        </p:txBody>
      </p:sp>
      <p:sp>
        <p:nvSpPr>
          <p:cNvPr id="35" name="原创设计师QQ598969553      _6"/>
          <p:cNvSpPr>
            <a:spLocks noChangeArrowheads="1"/>
          </p:cNvSpPr>
          <p:nvPr/>
        </p:nvSpPr>
        <p:spPr bwMode="auto">
          <a:xfrm>
            <a:off x="260985" y="1441768"/>
            <a:ext cx="3224213" cy="3222625"/>
          </a:xfrm>
          <a:prstGeom prst="ellipse">
            <a:avLst/>
          </a:prstGeom>
          <a:blipFill dpi="0" rotWithShape="1">
            <a:blip r:embed="rId1" cstate="screen"/>
            <a:srcRect/>
            <a:stretch>
              <a:fillRect/>
            </a:stretch>
          </a:blipFill>
          <a:ln>
            <a:noFill/>
          </a:ln>
          <a:extLst>
            <a:ext uri="{91240B29-F687-4F45-9708-019B960494DF}">
              <a14:hiddenLine xmlns:a14="http://schemas.microsoft.com/office/drawing/2010/main" w="6350">
                <a:solidFill>
                  <a:srgbClr val="000000"/>
                </a:solidFill>
                <a:miter lim="800000"/>
                <a:headEnd/>
                <a:tailEnd/>
              </a14:hiddenLine>
            </a:ext>
          </a:extLst>
        </p:spPr>
        <p:txBody>
          <a:bodyPr/>
          <a:lstStyle/>
          <a:p>
            <a:endParaRPr lang="zh-CN" altLang="en-US"/>
          </a:p>
        </p:txBody>
      </p:sp>
      <p:sp>
        <p:nvSpPr>
          <p:cNvPr id="40" name="原创设计师QQ598969553      _11"/>
          <p:cNvSpPr>
            <a:spLocks noChangeArrowheads="1"/>
          </p:cNvSpPr>
          <p:nvPr/>
        </p:nvSpPr>
        <p:spPr bwMode="auto">
          <a:xfrm>
            <a:off x="4266565" y="705485"/>
            <a:ext cx="3554730" cy="249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800">
                <a:solidFill>
                  <a:srgbClr val="53585E"/>
                </a:solidFill>
                <a:latin typeface="楷体" panose="02010609060101010101" charset="-122"/>
                <a:ea typeface="楷体" panose="02010609060101010101" charset="-122"/>
                <a:cs typeface="Arial" panose="020B0604020202020204" pitchFamily="34" charset="0"/>
                <a:sym typeface="+mn-ea"/>
              </a:rPr>
              <a:t>由于当时</a:t>
            </a:r>
            <a:r>
              <a:rPr lang="zh-CN" altLang="en-US" sz="1800">
                <a:solidFill>
                  <a:srgbClr val="53585E"/>
                </a:solidFill>
                <a:latin typeface="楷体" panose="02010609060101010101" charset="-122"/>
                <a:ea typeface="楷体" panose="02010609060101010101" charset="-122"/>
                <a:cs typeface="Arial" panose="020B0604020202020204" pitchFamily="34" charset="0"/>
                <a:sym typeface="+mn-ea"/>
              </a:rPr>
              <a:t>刚开始</a:t>
            </a:r>
            <a:r>
              <a:rPr lang="en-US" altLang="zh-CN" sz="1800">
                <a:solidFill>
                  <a:srgbClr val="53585E"/>
                </a:solidFill>
                <a:latin typeface="楷体" panose="02010609060101010101" charset="-122"/>
                <a:ea typeface="楷体" panose="02010609060101010101" charset="-122"/>
                <a:cs typeface="Arial" panose="020B0604020202020204" pitchFamily="34" charset="0"/>
                <a:sym typeface="+mn-ea"/>
              </a:rPr>
              <a:t>接触电影制作，所以，在现在看来，整个片子的台词，拍摄，灯光以及剪辑都存在一定的问题。</a:t>
            </a:r>
            <a:r>
              <a:rPr lang="zh-CN" altLang="en-US" sz="1800">
                <a:solidFill>
                  <a:srgbClr val="53585E"/>
                </a:solidFill>
                <a:latin typeface="楷体" panose="02010609060101010101" charset="-122"/>
                <a:ea typeface="楷体" panose="02010609060101010101" charset="-122"/>
                <a:cs typeface="Arial" panose="020B0604020202020204" pitchFamily="34" charset="0"/>
                <a:sym typeface="+mn-ea"/>
              </a:rPr>
              <a:t>由于影片制作时间关系，没有进行更进一步的改进，我们还是稍感遗憾，不过在以后我们还是愿意去尝试不同类型电影的制作，愿意去克服各种困难去完成一部作品。</a:t>
            </a:r>
            <a:endParaRPr lang="zh-CN" altLang="en-US" sz="1800">
              <a:solidFill>
                <a:srgbClr val="53585E"/>
              </a:solidFill>
              <a:latin typeface="楷体" panose="02010609060101010101" charset="-122"/>
              <a:ea typeface="楷体" panose="02010609060101010101" charset="-122"/>
              <a:cs typeface="Arial" panose="020B0604020202020204" pitchFamily="34" charset="0"/>
              <a:sym typeface="+mn-ea"/>
            </a:endParaRPr>
          </a:p>
        </p:txBody>
      </p:sp>
      <p:sp>
        <p:nvSpPr>
          <p:cNvPr id="52" name="原创设计师QQ598969553      _22"/>
          <p:cNvSpPr/>
          <p:nvPr/>
        </p:nvSpPr>
        <p:spPr bwMode="auto">
          <a:xfrm>
            <a:off x="1306513" y="2573338"/>
            <a:ext cx="358775" cy="714375"/>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a:lstStyle/>
          <a:p>
            <a:pPr>
              <a:defRPr/>
            </a:pPr>
            <a:endParaRPr lang="zh-CN" altLang="en-US"/>
          </a:p>
        </p:txBody>
      </p:sp>
      <p:pic>
        <p:nvPicPr>
          <p:cNvPr id="9240" name="Picture 64"/>
          <p:cNvPicPr>
            <a:picLocks noGrp="1" noSelect="1" noRot="1" noChangeAspect="1" noMove="1" noResize="1" noChangeShapeType="1"/>
          </p:cNvPicPr>
          <p:nvPr/>
        </p:nvPicPr>
        <p:blipFill>
          <a:blip r:embed="rId2" cstate="screen"/>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1"/>
                                        </p:tgtEl>
                                        <p:attrNameLst>
                                          <p:attrName>style.visibility</p:attrName>
                                        </p:attrNameLst>
                                      </p:cBhvr>
                                      <p:tavLst>
                                        <p:tav tm="0">
                                          <p:val>
                                            <p:strVal val="hidden"/>
                                          </p:val>
                                        </p:tav>
                                        <p:tav tm="50000">
                                          <p:val>
                                            <p:strVal val="visible"/>
                                          </p:val>
                                        </p:tav>
                                      </p:tavLst>
                                    </p:anim>
                                  </p:childTnLst>
                                </p:cTn>
                              </p:par>
                              <p:par>
                                <p:cTn id="11" presetID="2" presetClass="entr" presetSubtype="8" fill="hold" nodeType="withEffect">
                                  <p:stCondLst>
                                    <p:cond delay="20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par>
                                <p:cTn id="15" presetID="35" presetClass="emph" presetSubtype="0" repeatCount="3000" fill="hold" nodeType="withEffect">
                                  <p:stCondLst>
                                    <p:cond delay="600"/>
                                  </p:stCondLst>
                                  <p:childTnLst>
                                    <p:anim calcmode="discrete" valueType="str">
                                      <p:cBhvr>
                                        <p:cTn id="16" dur="100" fill="hold"/>
                                        <p:tgtEl>
                                          <p:spTgt spid="3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300"/>
                                        <p:tgtEl>
                                          <p:spTgt spid="32"/>
                                        </p:tgtEl>
                                      </p:cBhvr>
                                    </p:animEffect>
                                    <p:anim calcmode="lin" valueType="num">
                                      <p:cBhvr>
                                        <p:cTn id="20" dur="300" fill="hold"/>
                                        <p:tgtEl>
                                          <p:spTgt spid="32"/>
                                        </p:tgtEl>
                                        <p:attrNameLst>
                                          <p:attrName>ppt_x</p:attrName>
                                        </p:attrNameLst>
                                      </p:cBhvr>
                                      <p:tavLst>
                                        <p:tav tm="0">
                                          <p:val>
                                            <p:strVal val="#ppt_x"/>
                                          </p:val>
                                        </p:tav>
                                        <p:tav tm="100000">
                                          <p:val>
                                            <p:strVal val="#ppt_x"/>
                                          </p:val>
                                        </p:tav>
                                      </p:tavLst>
                                    </p:anim>
                                    <p:anim calcmode="lin" valueType="num">
                                      <p:cBhvr>
                                        <p:cTn id="21" dur="300" fill="hold"/>
                                        <p:tgtEl>
                                          <p:spTgt spid="32"/>
                                        </p:tgtEl>
                                        <p:attrNameLst>
                                          <p:attrName>ppt_y</p:attrName>
                                        </p:attrNameLst>
                                      </p:cBhvr>
                                      <p:tavLst>
                                        <p:tav tm="0">
                                          <p:val>
                                            <p:strVal val="#ppt_y-.1"/>
                                          </p:val>
                                        </p:tav>
                                        <p:tav tm="100000">
                                          <p:val>
                                            <p:strVal val="#ppt_y"/>
                                          </p:val>
                                        </p:tav>
                                      </p:tavLst>
                                    </p:anim>
                                  </p:childTnLst>
                                </p:cTn>
                              </p:par>
                              <p:par>
                                <p:cTn id="22" presetID="21" presetClass="entr" presetSubtype="1" fill="hold" grpId="0" nodeType="withEffect">
                                  <p:stCondLst>
                                    <p:cond delay="1000"/>
                                  </p:stCondLst>
                                  <p:childTnLst>
                                    <p:set>
                                      <p:cBhvr>
                                        <p:cTn id="23" dur="1" fill="hold">
                                          <p:stCondLst>
                                            <p:cond delay="0"/>
                                          </p:stCondLst>
                                        </p:cTn>
                                        <p:tgtEl>
                                          <p:spTgt spid="35"/>
                                        </p:tgtEl>
                                        <p:attrNameLst>
                                          <p:attrName>style.visibility</p:attrName>
                                        </p:attrNameLst>
                                      </p:cBhvr>
                                      <p:to>
                                        <p:strVal val="visible"/>
                                      </p:to>
                                    </p:set>
                                    <p:animEffect transition="in" filter="wheel(1)">
                                      <p:cBhvr>
                                        <p:cTn id="24" dur="500"/>
                                        <p:tgtEl>
                                          <p:spTgt spid="35"/>
                                        </p:tgtEl>
                                      </p:cBhvr>
                                    </p:animEffect>
                                  </p:childTnLst>
                                </p:cTn>
                              </p:par>
                              <p:par>
                                <p:cTn id="25" presetID="2" presetClass="entr" presetSubtype="8" fill="hold" nodeType="withEffect">
                                  <p:stCondLst>
                                    <p:cond delay="120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0-#ppt_w/2"/>
                                          </p:val>
                                        </p:tav>
                                        <p:tav tm="100000">
                                          <p:val>
                                            <p:strVal val="#ppt_x"/>
                                          </p:val>
                                        </p:tav>
                                      </p:tavLst>
                                    </p:anim>
                                    <p:anim calcmode="lin" valueType="num">
                                      <p:cBhvr additive="base">
                                        <p:cTn id="28" dur="500" fill="hold"/>
                                        <p:tgtEl>
                                          <p:spTgt spid="52"/>
                                        </p:tgtEl>
                                        <p:attrNameLst>
                                          <p:attrName>ppt_y</p:attrName>
                                        </p:attrNameLst>
                                      </p:cBhvr>
                                      <p:tavLst>
                                        <p:tav tm="0">
                                          <p:val>
                                            <p:strVal val="#ppt_y"/>
                                          </p:val>
                                        </p:tav>
                                        <p:tav tm="100000">
                                          <p:val>
                                            <p:strVal val="#ppt_y"/>
                                          </p:val>
                                        </p:tav>
                                      </p:tavLst>
                                    </p:anim>
                                  </p:childTnLst>
                                </p:cTn>
                              </p:par>
                              <p:par>
                                <p:cTn id="29" presetID="35" presetClass="emph" presetSubtype="0" repeatCount="3000" fill="hold" nodeType="withEffect">
                                  <p:stCondLst>
                                    <p:cond delay="1600"/>
                                  </p:stCondLst>
                                  <p:childTnLst>
                                    <p:anim calcmode="discrete" valueType="str">
                                      <p:cBhvr>
                                        <p:cTn id="30" dur="100" fill="hold"/>
                                        <p:tgtEl>
                                          <p:spTgt spid="52"/>
                                        </p:tgtEl>
                                        <p:attrNameLst>
                                          <p:attrName>style.visibility</p:attrName>
                                        </p:attrNameLst>
                                      </p:cBhvr>
                                      <p:tavLst>
                                        <p:tav tm="0">
                                          <p:val>
                                            <p:strVal val="hidden"/>
                                          </p:val>
                                        </p:tav>
                                        <p:tav tm="50000">
                                          <p:val>
                                            <p:strVal val="visible"/>
                                          </p:val>
                                        </p:tav>
                                      </p:tavLst>
                                    </p:anim>
                                  </p:childTnLst>
                                </p:cTn>
                              </p:par>
                              <p:par>
                                <p:cTn id="31" presetID="15" presetClass="entr" presetSubtype="0" fill="hold" grpId="0" nodeType="withEffect">
                                  <p:stCondLst>
                                    <p:cond delay="2500"/>
                                  </p:stCondLst>
                                  <p:childTnLst>
                                    <p:set>
                                      <p:cBhvr>
                                        <p:cTn id="32" dur="1" fill="hold">
                                          <p:stCondLst>
                                            <p:cond delay="0"/>
                                          </p:stCondLst>
                                        </p:cTn>
                                        <p:tgtEl>
                                          <p:spTgt spid="40"/>
                                        </p:tgtEl>
                                        <p:attrNameLst>
                                          <p:attrName>style.visibility</p:attrName>
                                        </p:attrNameLst>
                                      </p:cBhvr>
                                      <p:to>
                                        <p:strVal val="visible"/>
                                      </p:to>
                                    </p:set>
                                    <p:anim calcmode="lin" valueType="num">
                                      <p:cBhvr>
                                        <p:cTn id="33" dur="1000" fill="hold"/>
                                        <p:tgtEl>
                                          <p:spTgt spid="40"/>
                                        </p:tgtEl>
                                        <p:attrNameLst>
                                          <p:attrName>ppt_w</p:attrName>
                                        </p:attrNameLst>
                                      </p:cBhvr>
                                      <p:tavLst>
                                        <p:tav tm="0">
                                          <p:val>
                                            <p:fltVal val="0"/>
                                          </p:val>
                                        </p:tav>
                                        <p:tav tm="100000">
                                          <p:val>
                                            <p:strVal val="#ppt_w"/>
                                          </p:val>
                                        </p:tav>
                                      </p:tavLst>
                                    </p:anim>
                                    <p:anim calcmode="lin" valueType="num">
                                      <p:cBhvr>
                                        <p:cTn id="34" dur="1000" fill="hold"/>
                                        <p:tgtEl>
                                          <p:spTgt spid="40"/>
                                        </p:tgtEl>
                                        <p:attrNameLst>
                                          <p:attrName>ppt_h</p:attrName>
                                        </p:attrNameLst>
                                      </p:cBhvr>
                                      <p:tavLst>
                                        <p:tav tm="0">
                                          <p:val>
                                            <p:fltVal val="0"/>
                                          </p:val>
                                        </p:tav>
                                        <p:tav tm="100000">
                                          <p:val>
                                            <p:strVal val="#ppt_h"/>
                                          </p:val>
                                        </p:tav>
                                      </p:tavLst>
                                    </p:anim>
                                    <p:anim calcmode="lin" valueType="num">
                                      <p:cBhvr>
                                        <p:cTn id="35"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1" grpId="1" bldLvl="0" animBg="1"/>
      <p:bldP spid="32" grpId="0"/>
      <p:bldP spid="35" grpId="0" bldLvl="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96464" y="161571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a:t>
            </a:r>
            <a:r>
              <a:rPr kumimoji="0" lang="en-US" altLang="zh-CN" sz="100" b="0" i="0" u="none" strike="noStrike" kern="0" cap="none" spc="0" normalizeH="0" baseline="0" noProof="0" dirty="0" smtClean="0">
                <a:ln>
                  <a:noFill/>
                </a:ln>
                <a:solidFill>
                  <a:sysClr val="window" lastClr="FFFFFF"/>
                </a:solidFill>
                <a:effectLst/>
                <a:uLnTx/>
                <a:uFillTx/>
              </a:rPr>
              <a:t>      PPT</a:t>
            </a:r>
            <a:r>
              <a:rPr kumimoji="0" lang="zh-CN" altLang="en-US" sz="100" b="0" i="0" u="none" strike="noStrike" kern="0" cap="none" spc="0" normalizeH="0" baseline="0" noProof="0" dirty="0" smtClean="0">
                <a:ln>
                  <a:noFill/>
                </a:ln>
                <a:solidFill>
                  <a:sysClr val="window" lastClr="FFFFFF"/>
                </a:solidFill>
                <a:effectLst/>
                <a:uLnTx/>
                <a:uFillTx/>
              </a:rPr>
              <a:t>论坛：</a:t>
            </a:r>
            <a:r>
              <a:rPr kumimoji="0" lang="en-US" altLang="zh-CN" sz="100" b="0" i="0" u="none" strike="noStrike" kern="0" cap="none" spc="0" normalizeH="0" baseline="0" noProof="0" dirty="0" smtClean="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41" name="原创设计师QQ598969553      _12"/>
          <p:cNvSpPr>
            <a:spLocks noChangeArrowheads="1"/>
          </p:cNvSpPr>
          <p:nvPr/>
        </p:nvSpPr>
        <p:spPr bwMode="auto">
          <a:xfrm>
            <a:off x="3657600" y="2079308"/>
            <a:ext cx="1828800"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7200">
                <a:solidFill>
                  <a:schemeClr val="accent1"/>
                </a:solidFill>
                <a:latin typeface="楷体" panose="02010609060101010101" charset="-122"/>
                <a:ea typeface="楷体" panose="02010609060101010101" charset="-122"/>
                <a:cs typeface="宋体" panose="02010600030101010101" pitchFamily="2" charset="-122"/>
              </a:rPr>
              <a:t>谢谢</a:t>
            </a:r>
            <a:endParaRPr lang="zh-CN" altLang="en-US" sz="7200">
              <a:solidFill>
                <a:schemeClr val="accent1"/>
              </a:solidFill>
              <a:latin typeface="楷体" panose="02010609060101010101" charset="-122"/>
              <a:ea typeface="楷体" panose="02010609060101010101" charset="-122"/>
              <a:cs typeface="宋体" panose="02010600030101010101" pitchFamily="2" charset="-122"/>
            </a:endParaRPr>
          </a:p>
        </p:txBody>
      </p:sp>
      <p:pic>
        <p:nvPicPr>
          <p:cNvPr id="44046" name="Picture 64"/>
          <p:cNvPicPr>
            <a:picLocks noGrp="1" noSelect="1" noRot="1" noChangeAspect="1" noMove="1" noResize="1" noChangeShapeType="1"/>
          </p:cNvPicPr>
          <p:nvPr/>
        </p:nvPicPr>
        <p:blipFill>
          <a:blip r:embed="rId1" cstate="screen"/>
          <a:srcRect/>
          <a:stretch>
            <a:fillRect/>
          </a:stretch>
        </p:blipFill>
        <p:spPr bwMode="auto">
          <a:xfrm>
            <a:off x="3582988" y="17705388"/>
            <a:ext cx="197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1400"/>
                                  </p:stCondLst>
                                  <p:iterate type="lt">
                                    <p:tmPct val="6667"/>
                                  </p:iterate>
                                  <p:childTnLst>
                                    <p:set>
                                      <p:cBhvr>
                                        <p:cTn id="6" dur="1" fill="hold">
                                          <p:stCondLst>
                                            <p:cond delay="0"/>
                                          </p:stCondLst>
                                        </p:cTn>
                                        <p:tgtEl>
                                          <p:spTgt spid="41"/>
                                        </p:tgtEl>
                                        <p:attrNameLst>
                                          <p:attrName>style.visibility</p:attrName>
                                        </p:attrNameLst>
                                      </p:cBhvr>
                                      <p:to>
                                        <p:strVal val="visible"/>
                                      </p:to>
                                    </p:set>
                                    <p:anim by="(-#ppt_w*2)" calcmode="lin" valueType="num">
                                      <p:cBhvr rctx="PPT">
                                        <p:cTn id="7" dur="375" autoRev="1" fill="hold">
                                          <p:stCondLst>
                                            <p:cond delay="0"/>
                                          </p:stCondLst>
                                        </p:cTn>
                                        <p:tgtEl>
                                          <p:spTgt spid="41"/>
                                        </p:tgtEl>
                                        <p:attrNameLst>
                                          <p:attrName>ppt_w</p:attrName>
                                        </p:attrNameLst>
                                      </p:cBhvr>
                                    </p:anim>
                                    <p:anim by="(#ppt_w*0.50)" calcmode="lin" valueType="num">
                                      <p:cBhvr>
                                        <p:cTn id="8" dur="375" decel="50000" autoRev="1" fill="hold">
                                          <p:stCondLst>
                                            <p:cond delay="0"/>
                                          </p:stCondLst>
                                        </p:cTn>
                                        <p:tgtEl>
                                          <p:spTgt spid="41"/>
                                        </p:tgtEl>
                                        <p:attrNameLst>
                                          <p:attrName>ppt_x</p:attrName>
                                        </p:attrNameLst>
                                      </p:cBhvr>
                                    </p:anim>
                                    <p:anim from="(-#ppt_h/2)" to="(#ppt_y)" calcmode="lin" valueType="num">
                                      <p:cBhvr>
                                        <p:cTn id="9" dur="750" fill="hold">
                                          <p:stCondLst>
                                            <p:cond delay="0"/>
                                          </p:stCondLst>
                                        </p:cTn>
                                        <p:tgtEl>
                                          <p:spTgt spid="41"/>
                                        </p:tgtEl>
                                        <p:attrNameLst>
                                          <p:attrName>ppt_y</p:attrName>
                                        </p:attrNameLst>
                                      </p:cBhvr>
                                    </p:anim>
                                    <p:animRot by="21600000">
                                      <p:cBhvr>
                                        <p:cTn id="10" dur="750" fill="hold">
                                          <p:stCondLst>
                                            <p:cond delay="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theme/theme1.xml><?xml version="1.0" encoding="utf-8"?>
<a:theme xmlns:a="http://schemas.openxmlformats.org/drawingml/2006/main" name="第一PPT，www.1ppt.com">
  <a:themeElements>
    <a:clrScheme name="经典红色">
      <a:dk1>
        <a:sysClr val="windowText" lastClr="000000"/>
      </a:dk1>
      <a:lt1>
        <a:sysClr val="window" lastClr="FFFFFF"/>
      </a:lt1>
      <a:dk2>
        <a:srgbClr val="44546A"/>
      </a:dk2>
      <a:lt2>
        <a:srgbClr val="E7E6E6"/>
      </a:lt2>
      <a:accent1>
        <a:srgbClr val="B71F22"/>
      </a:accent1>
      <a:accent2>
        <a:srgbClr val="252F32"/>
      </a:accent2>
      <a:accent3>
        <a:srgbClr val="B71F22"/>
      </a:accent3>
      <a:accent4>
        <a:srgbClr val="252F32"/>
      </a:accent4>
      <a:accent5>
        <a:srgbClr val="B71F22"/>
      </a:accent5>
      <a:accent6>
        <a:srgbClr val="252F32"/>
      </a:accent6>
      <a:hlink>
        <a:srgbClr val="0563C1"/>
      </a:hlink>
      <a:folHlink>
        <a:srgbClr val="954F72"/>
      </a:folHlink>
    </a:clrScheme>
    <a:fontScheme name="自定义 8">
      <a:majorFont>
        <a:latin typeface="华文细黑"/>
        <a:ea typeface="华文细黑"/>
        <a:cs typeface=""/>
      </a:majorFont>
      <a:minorFont>
        <a:latin typeface="华文细黑"/>
        <a:ea typeface="华文细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1576</Words>
  <Application>WPS 演示</Application>
  <PresentationFormat>全屏显示(16:9)</PresentationFormat>
  <Paragraphs>34</Paragraphs>
  <Slides>6</Slides>
  <Notes>20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vt:i4>
      </vt:variant>
    </vt:vector>
  </HeadingPairs>
  <TitlesOfParts>
    <vt:vector size="16" baseType="lpstr">
      <vt:lpstr>Arial</vt:lpstr>
      <vt:lpstr>宋体</vt:lpstr>
      <vt:lpstr>Wingdings</vt:lpstr>
      <vt:lpstr>华文细黑</vt:lpstr>
      <vt:lpstr>Calibri</vt:lpstr>
      <vt:lpstr>Impact</vt:lpstr>
      <vt:lpstr>微软雅黑</vt:lpstr>
      <vt:lpstr>楷体</vt:lpstr>
      <vt:lpstr>Arial Unicode MS</vt:lpstr>
      <vt:lpstr>第一PPT，www.1ppt.com</vt:lpstr>
      <vt:lpstr>PowerPoint 演示文稿</vt:lpstr>
      <vt:lpstr>PowerPoint 演示文稿</vt:lpstr>
      <vt:lpstr>PowerPoint 演示文稿</vt:lpstr>
      <vt:lpstr>PowerPoint 演示文稿</vt:lpstr>
      <vt:lpstr>PowerPoint 演示文稿</vt:lpstr>
      <vt:lpstr>PowerPoint 演示文稿</vt:lpstr>
    </vt:vector>
  </TitlesOfParts>
  <Company>iTianKong.com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欧美商务</dc:title>
  <dc:creator>第一PPT模板网：www.1ppt.com</dc:creator>
  <cp:keywords>第一PPT www.1ppt.com</cp:keywords>
  <cp:lastModifiedBy>大新</cp:lastModifiedBy>
  <cp:revision>277</cp:revision>
  <dcterms:created xsi:type="dcterms:W3CDTF">2015-04-07T15:42:00Z</dcterms:created>
  <dcterms:modified xsi:type="dcterms:W3CDTF">2017-11-16T08:02:07Z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