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0" r:id="rId2"/>
    <p:sldId id="300" r:id="rId3"/>
    <p:sldId id="281" r:id="rId4"/>
    <p:sldId id="291" r:id="rId5"/>
    <p:sldId id="301" r:id="rId6"/>
    <p:sldId id="303" r:id="rId7"/>
    <p:sldId id="295" r:id="rId8"/>
    <p:sldId id="306" r:id="rId9"/>
    <p:sldId id="307" r:id="rId10"/>
    <p:sldId id="308" r:id="rId11"/>
    <p:sldId id="309" r:id="rId12"/>
    <p:sldId id="304" r:id="rId13"/>
    <p:sldId id="287" r:id="rId14"/>
    <p:sldId id="305" r:id="rId15"/>
    <p:sldId id="288" r:id="rId16"/>
    <p:sldId id="273" r:id="rId1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36">
          <p15:clr>
            <a:srgbClr val="A4A3A4"/>
          </p15:clr>
        </p15:guide>
        <p15:guide id="2" orient="horz" pos="3208">
          <p15:clr>
            <a:srgbClr val="A4A3A4"/>
          </p15:clr>
        </p15:guide>
        <p15:guide id="3" pos="2880">
          <p15:clr>
            <a:srgbClr val="A4A3A4"/>
          </p15:clr>
        </p15:guide>
        <p15:guide id="4" pos="5624">
          <p15:clr>
            <a:srgbClr val="A4A3A4"/>
          </p15:clr>
        </p15:guide>
        <p15:guide id="5" orient="horz" pos="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5"/>
    <a:srgbClr val="304371"/>
    <a:srgbClr val="F4F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33"/>
  </p:normalViewPr>
  <p:slideViewPr>
    <p:cSldViewPr snapToGrid="0" showGuides="1">
      <p:cViewPr>
        <p:scale>
          <a:sx n="147" d="100"/>
          <a:sy n="147" d="100"/>
        </p:scale>
        <p:origin x="680" y="136"/>
      </p:cViewPr>
      <p:guideLst>
        <p:guide pos="136"/>
        <p:guide orient="horz" pos="3208"/>
        <p:guide pos="2880"/>
        <p:guide pos="5624"/>
        <p:guide orient="horz" pos="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12929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extLst>
      <p:ext uri="{BB962C8B-B14F-4D97-AF65-F5344CB8AC3E}">
        <p14:creationId xmlns:p14="http://schemas.microsoft.com/office/powerpoint/2010/main" val="1441488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7" name="组合 6"/>
          <p:cNvGrpSpPr/>
          <p:nvPr userDrawn="1"/>
        </p:nvGrpSpPr>
        <p:grpSpPr>
          <a:xfrm>
            <a:off x="8147154" y="105427"/>
            <a:ext cx="819654" cy="692361"/>
            <a:chOff x="2992437" y="0"/>
            <a:chExt cx="2543175" cy="2148217"/>
          </a:xfrm>
          <a:solidFill>
            <a:srgbClr val="304371"/>
          </a:solidFill>
        </p:grpSpPr>
        <p:grpSp>
          <p:nvGrpSpPr>
            <p:cNvPr id="8" name="组合 7"/>
            <p:cNvGrpSpPr/>
            <p:nvPr/>
          </p:nvGrpSpPr>
          <p:grpSpPr>
            <a:xfrm>
              <a:off x="2992437" y="1183017"/>
              <a:ext cx="2543175" cy="965200"/>
              <a:chOff x="3297238" y="2879725"/>
              <a:chExt cx="2543175" cy="965200"/>
            </a:xfrm>
            <a:grpFill/>
          </p:grpSpPr>
          <p:sp>
            <p:nvSpPr>
              <p:cNvPr id="20"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7"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9" name="组合 8"/>
            <p:cNvGrpSpPr/>
            <p:nvPr/>
          </p:nvGrpSpPr>
          <p:grpSpPr>
            <a:xfrm>
              <a:off x="3763962" y="0"/>
              <a:ext cx="1069105" cy="1067923"/>
              <a:chOff x="3851276" y="1292225"/>
              <a:chExt cx="1435100" cy="1433513"/>
            </a:xfrm>
            <a:grpFill/>
          </p:grpSpPr>
          <p:sp>
            <p:nvSpPr>
              <p:cNvPr id="10"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1"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4"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5"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6"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7"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8"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30" name="Picture Placeholder 7"/>
          <p:cNvSpPr>
            <a:spLocks noGrp="1"/>
          </p:cNvSpPr>
          <p:nvPr>
            <p:ph type="pic" sz="quarter" idx="14"/>
          </p:nvPr>
        </p:nvSpPr>
        <p:spPr>
          <a:xfrm>
            <a:off x="23090" y="1229219"/>
            <a:ext cx="3020292" cy="1768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1" name="Picture Placeholder 7"/>
          <p:cNvSpPr>
            <a:spLocks noGrp="1"/>
          </p:cNvSpPr>
          <p:nvPr>
            <p:ph type="pic" sz="quarter" idx="15"/>
          </p:nvPr>
        </p:nvSpPr>
        <p:spPr>
          <a:xfrm>
            <a:off x="3061854" y="1219983"/>
            <a:ext cx="3020292" cy="1768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32" name="Picture Placeholder 7"/>
          <p:cNvSpPr>
            <a:spLocks noGrp="1"/>
          </p:cNvSpPr>
          <p:nvPr>
            <p:ph type="pic" sz="quarter" idx="16"/>
          </p:nvPr>
        </p:nvSpPr>
        <p:spPr>
          <a:xfrm>
            <a:off x="6100618" y="1219983"/>
            <a:ext cx="3020292" cy="1768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3" name="Picture Placeholder 7"/>
          <p:cNvSpPr>
            <a:spLocks noGrp="1"/>
          </p:cNvSpPr>
          <p:nvPr>
            <p:ph type="pic" sz="quarter" idx="14"/>
          </p:nvPr>
        </p:nvSpPr>
        <p:spPr>
          <a:xfrm>
            <a:off x="309860" y="1106583"/>
            <a:ext cx="2446752"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4" name="Picture Placeholder 7"/>
          <p:cNvSpPr>
            <a:spLocks noGrp="1"/>
          </p:cNvSpPr>
          <p:nvPr>
            <p:ph type="pic" sz="quarter" idx="15"/>
          </p:nvPr>
        </p:nvSpPr>
        <p:spPr>
          <a:xfrm>
            <a:off x="3348624" y="1106583"/>
            <a:ext cx="2446752"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5" name="Picture Placeholder 7"/>
          <p:cNvSpPr>
            <a:spLocks noGrp="1"/>
          </p:cNvSpPr>
          <p:nvPr>
            <p:ph type="pic" sz="quarter" idx="16"/>
          </p:nvPr>
        </p:nvSpPr>
        <p:spPr>
          <a:xfrm>
            <a:off x="6387388" y="1106583"/>
            <a:ext cx="2446752" cy="1587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6" name="矩形 15"/>
          <p:cNvSpPr/>
          <p:nvPr userDrawn="1"/>
        </p:nvSpPr>
        <p:spPr>
          <a:xfrm>
            <a:off x="309860" y="2805681"/>
            <a:ext cx="2446752" cy="1587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3348624" y="2805680"/>
            <a:ext cx="2446752" cy="1587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6387388" y="2805680"/>
            <a:ext cx="2446752" cy="15872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8147154" y="105427"/>
            <a:ext cx="819654" cy="692361"/>
            <a:chOff x="2992437" y="0"/>
            <a:chExt cx="2543175" cy="2148217"/>
          </a:xfrm>
          <a:solidFill>
            <a:srgbClr val="304371"/>
          </a:solidFill>
        </p:grpSpPr>
        <p:grpSp>
          <p:nvGrpSpPr>
            <p:cNvPr id="9" name="组合 8"/>
            <p:cNvGrpSpPr/>
            <p:nvPr/>
          </p:nvGrpSpPr>
          <p:grpSpPr>
            <a:xfrm>
              <a:off x="2992437" y="1183017"/>
              <a:ext cx="2543175" cy="965200"/>
              <a:chOff x="3297238" y="2879725"/>
              <a:chExt cx="2543175" cy="965200"/>
            </a:xfrm>
            <a:grpFill/>
          </p:grpSpPr>
          <p:sp>
            <p:nvSpPr>
              <p:cNvPr id="27" name="Freeform 5"/>
              <p:cNvSpPr/>
              <p:nvPr/>
            </p:nvSpPr>
            <p:spPr bwMode="auto">
              <a:xfrm>
                <a:off x="3303588" y="2997200"/>
                <a:ext cx="573088" cy="647700"/>
              </a:xfrm>
              <a:custGeom>
                <a:avLst/>
                <a:gdLst>
                  <a:gd name="T0" fmla="*/ 139 w 152"/>
                  <a:gd name="T1" fmla="*/ 70 h 172"/>
                  <a:gd name="T2" fmla="*/ 120 w 152"/>
                  <a:gd name="T3" fmla="*/ 78 h 172"/>
                  <a:gd name="T4" fmla="*/ 130 w 152"/>
                  <a:gd name="T5" fmla="*/ 91 h 172"/>
                  <a:gd name="T6" fmla="*/ 124 w 152"/>
                  <a:gd name="T7" fmla="*/ 118 h 172"/>
                  <a:gd name="T8" fmla="*/ 136 w 152"/>
                  <a:gd name="T9" fmla="*/ 123 h 172"/>
                  <a:gd name="T10" fmla="*/ 140 w 152"/>
                  <a:gd name="T11" fmla="*/ 137 h 172"/>
                  <a:gd name="T12" fmla="*/ 139 w 152"/>
                  <a:gd name="T13" fmla="*/ 155 h 172"/>
                  <a:gd name="T14" fmla="*/ 119 w 152"/>
                  <a:gd name="T15" fmla="*/ 149 h 172"/>
                  <a:gd name="T16" fmla="*/ 94 w 152"/>
                  <a:gd name="T17" fmla="*/ 136 h 172"/>
                  <a:gd name="T18" fmla="*/ 73 w 152"/>
                  <a:gd name="T19" fmla="*/ 134 h 172"/>
                  <a:gd name="T20" fmla="*/ 69 w 152"/>
                  <a:gd name="T21" fmla="*/ 118 h 172"/>
                  <a:gd name="T22" fmla="*/ 93 w 152"/>
                  <a:gd name="T23" fmla="*/ 110 h 172"/>
                  <a:gd name="T24" fmla="*/ 105 w 152"/>
                  <a:gd name="T25" fmla="*/ 106 h 172"/>
                  <a:gd name="T26" fmla="*/ 110 w 152"/>
                  <a:gd name="T27" fmla="*/ 100 h 172"/>
                  <a:gd name="T28" fmla="*/ 98 w 152"/>
                  <a:gd name="T29" fmla="*/ 100 h 172"/>
                  <a:gd name="T30" fmla="*/ 86 w 152"/>
                  <a:gd name="T31" fmla="*/ 108 h 172"/>
                  <a:gd name="T32" fmla="*/ 81 w 152"/>
                  <a:gd name="T33" fmla="*/ 89 h 172"/>
                  <a:gd name="T34" fmla="*/ 100 w 152"/>
                  <a:gd name="T35" fmla="*/ 72 h 172"/>
                  <a:gd name="T36" fmla="*/ 123 w 152"/>
                  <a:gd name="T37" fmla="*/ 60 h 172"/>
                  <a:gd name="T38" fmla="*/ 110 w 152"/>
                  <a:gd name="T39" fmla="*/ 55 h 172"/>
                  <a:gd name="T40" fmla="*/ 90 w 152"/>
                  <a:gd name="T41" fmla="*/ 70 h 172"/>
                  <a:gd name="T42" fmla="*/ 79 w 152"/>
                  <a:gd name="T43" fmla="*/ 80 h 172"/>
                  <a:gd name="T44" fmla="*/ 67 w 152"/>
                  <a:gd name="T45" fmla="*/ 71 h 172"/>
                  <a:gd name="T46" fmla="*/ 73 w 152"/>
                  <a:gd name="T47" fmla="*/ 58 h 172"/>
                  <a:gd name="T48" fmla="*/ 87 w 152"/>
                  <a:gd name="T49" fmla="*/ 38 h 172"/>
                  <a:gd name="T50" fmla="*/ 91 w 152"/>
                  <a:gd name="T51" fmla="*/ 27 h 172"/>
                  <a:gd name="T52" fmla="*/ 80 w 152"/>
                  <a:gd name="T53" fmla="*/ 31 h 172"/>
                  <a:gd name="T54" fmla="*/ 59 w 152"/>
                  <a:gd name="T55" fmla="*/ 37 h 172"/>
                  <a:gd name="T56" fmla="*/ 53 w 152"/>
                  <a:gd name="T57" fmla="*/ 59 h 172"/>
                  <a:gd name="T58" fmla="*/ 49 w 152"/>
                  <a:gd name="T59" fmla="*/ 76 h 172"/>
                  <a:gd name="T60" fmla="*/ 43 w 152"/>
                  <a:gd name="T61" fmla="*/ 92 h 172"/>
                  <a:gd name="T62" fmla="*/ 40 w 152"/>
                  <a:gd name="T63" fmla="*/ 102 h 172"/>
                  <a:gd name="T64" fmla="*/ 36 w 152"/>
                  <a:gd name="T65" fmla="*/ 117 h 172"/>
                  <a:gd name="T66" fmla="*/ 32 w 152"/>
                  <a:gd name="T67" fmla="*/ 128 h 172"/>
                  <a:gd name="T68" fmla="*/ 21 w 152"/>
                  <a:gd name="T69" fmla="*/ 154 h 172"/>
                  <a:gd name="T70" fmla="*/ 12 w 152"/>
                  <a:gd name="T71" fmla="*/ 167 h 172"/>
                  <a:gd name="T72" fmla="*/ 0 w 152"/>
                  <a:gd name="T73" fmla="*/ 164 h 172"/>
                  <a:gd name="T74" fmla="*/ 11 w 152"/>
                  <a:gd name="T75" fmla="*/ 138 h 172"/>
                  <a:gd name="T76" fmla="*/ 18 w 152"/>
                  <a:gd name="T77" fmla="*/ 119 h 172"/>
                  <a:gd name="T78" fmla="*/ 24 w 152"/>
                  <a:gd name="T79" fmla="*/ 101 h 172"/>
                  <a:gd name="T80" fmla="*/ 27 w 152"/>
                  <a:gd name="T81" fmla="*/ 91 h 172"/>
                  <a:gd name="T82" fmla="*/ 31 w 152"/>
                  <a:gd name="T83" fmla="*/ 75 h 172"/>
                  <a:gd name="T84" fmla="*/ 37 w 152"/>
                  <a:gd name="T85" fmla="*/ 47 h 172"/>
                  <a:gd name="T86" fmla="*/ 42 w 152"/>
                  <a:gd name="T87" fmla="*/ 29 h 172"/>
                  <a:gd name="T88" fmla="*/ 61 w 152"/>
                  <a:gd name="T89" fmla="*/ 19 h 172"/>
                  <a:gd name="T90" fmla="*/ 79 w 152"/>
                  <a:gd name="T91" fmla="*/ 9 h 172"/>
                  <a:gd name="T92" fmla="*/ 93 w 152"/>
                  <a:gd name="T93" fmla="*/ 7 h 172"/>
                  <a:gd name="T94" fmla="*/ 104 w 152"/>
                  <a:gd name="T95" fmla="*/ 2 h 172"/>
                  <a:gd name="T96" fmla="*/ 119 w 152"/>
                  <a:gd name="T97" fmla="*/ 3 h 172"/>
                  <a:gd name="T98" fmla="*/ 132 w 152"/>
                  <a:gd name="T99" fmla="*/ 2 h 172"/>
                  <a:gd name="T100" fmla="*/ 129 w 152"/>
                  <a:gd name="T101" fmla="*/ 14 h 172"/>
                  <a:gd name="T102" fmla="*/ 112 w 152"/>
                  <a:gd name="T103" fmla="*/ 34 h 172"/>
                  <a:gd name="T104" fmla="*/ 123 w 152"/>
                  <a:gd name="T105" fmla="*/ 33 h 172"/>
                  <a:gd name="T106" fmla="*/ 150 w 152"/>
                  <a:gd name="T107" fmla="*/ 4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72">
                    <a:moveTo>
                      <a:pt x="151" y="50"/>
                    </a:moveTo>
                    <a:cubicBezTo>
                      <a:pt x="151" y="53"/>
                      <a:pt x="150" y="56"/>
                      <a:pt x="149" y="60"/>
                    </a:cubicBezTo>
                    <a:cubicBezTo>
                      <a:pt x="149" y="60"/>
                      <a:pt x="149" y="61"/>
                      <a:pt x="149" y="61"/>
                    </a:cubicBezTo>
                    <a:cubicBezTo>
                      <a:pt x="148" y="62"/>
                      <a:pt x="148" y="62"/>
                      <a:pt x="148" y="63"/>
                    </a:cubicBezTo>
                    <a:cubicBezTo>
                      <a:pt x="147" y="64"/>
                      <a:pt x="147" y="65"/>
                      <a:pt x="146" y="66"/>
                    </a:cubicBezTo>
                    <a:cubicBezTo>
                      <a:pt x="145" y="67"/>
                      <a:pt x="141" y="70"/>
                      <a:pt x="139" y="70"/>
                    </a:cubicBezTo>
                    <a:cubicBezTo>
                      <a:pt x="139" y="70"/>
                      <a:pt x="138" y="71"/>
                      <a:pt x="138" y="71"/>
                    </a:cubicBezTo>
                    <a:cubicBezTo>
                      <a:pt x="136" y="71"/>
                      <a:pt x="134" y="71"/>
                      <a:pt x="132" y="72"/>
                    </a:cubicBezTo>
                    <a:cubicBezTo>
                      <a:pt x="130" y="72"/>
                      <a:pt x="129" y="72"/>
                      <a:pt x="128" y="72"/>
                    </a:cubicBezTo>
                    <a:cubicBezTo>
                      <a:pt x="127" y="73"/>
                      <a:pt x="125" y="73"/>
                      <a:pt x="124" y="74"/>
                    </a:cubicBezTo>
                    <a:cubicBezTo>
                      <a:pt x="123" y="75"/>
                      <a:pt x="122" y="76"/>
                      <a:pt x="121" y="77"/>
                    </a:cubicBezTo>
                    <a:cubicBezTo>
                      <a:pt x="120" y="77"/>
                      <a:pt x="120" y="77"/>
                      <a:pt x="120" y="78"/>
                    </a:cubicBezTo>
                    <a:cubicBezTo>
                      <a:pt x="119" y="79"/>
                      <a:pt x="116" y="80"/>
                      <a:pt x="117" y="83"/>
                    </a:cubicBezTo>
                    <a:cubicBezTo>
                      <a:pt x="118" y="83"/>
                      <a:pt x="118" y="83"/>
                      <a:pt x="118" y="84"/>
                    </a:cubicBezTo>
                    <a:cubicBezTo>
                      <a:pt x="119" y="84"/>
                      <a:pt x="120" y="85"/>
                      <a:pt x="121" y="85"/>
                    </a:cubicBezTo>
                    <a:cubicBezTo>
                      <a:pt x="121" y="85"/>
                      <a:pt x="121" y="85"/>
                      <a:pt x="122" y="86"/>
                    </a:cubicBezTo>
                    <a:cubicBezTo>
                      <a:pt x="123" y="86"/>
                      <a:pt x="125" y="87"/>
                      <a:pt x="128" y="89"/>
                    </a:cubicBezTo>
                    <a:cubicBezTo>
                      <a:pt x="129" y="90"/>
                      <a:pt x="129" y="91"/>
                      <a:pt x="130" y="91"/>
                    </a:cubicBezTo>
                    <a:cubicBezTo>
                      <a:pt x="130" y="92"/>
                      <a:pt x="130" y="93"/>
                      <a:pt x="131" y="95"/>
                    </a:cubicBezTo>
                    <a:cubicBezTo>
                      <a:pt x="131" y="98"/>
                      <a:pt x="131" y="102"/>
                      <a:pt x="131" y="106"/>
                    </a:cubicBezTo>
                    <a:cubicBezTo>
                      <a:pt x="130" y="106"/>
                      <a:pt x="130" y="106"/>
                      <a:pt x="130" y="107"/>
                    </a:cubicBezTo>
                    <a:cubicBezTo>
                      <a:pt x="130" y="107"/>
                      <a:pt x="130" y="108"/>
                      <a:pt x="130" y="109"/>
                    </a:cubicBezTo>
                    <a:cubicBezTo>
                      <a:pt x="129" y="110"/>
                      <a:pt x="128" y="111"/>
                      <a:pt x="127" y="113"/>
                    </a:cubicBezTo>
                    <a:cubicBezTo>
                      <a:pt x="126" y="114"/>
                      <a:pt x="125" y="116"/>
                      <a:pt x="124" y="118"/>
                    </a:cubicBezTo>
                    <a:cubicBezTo>
                      <a:pt x="124" y="118"/>
                      <a:pt x="123" y="118"/>
                      <a:pt x="123" y="119"/>
                    </a:cubicBezTo>
                    <a:cubicBezTo>
                      <a:pt x="124" y="120"/>
                      <a:pt x="126" y="119"/>
                      <a:pt x="128" y="120"/>
                    </a:cubicBezTo>
                    <a:cubicBezTo>
                      <a:pt x="128" y="120"/>
                      <a:pt x="129" y="120"/>
                      <a:pt x="130" y="120"/>
                    </a:cubicBezTo>
                    <a:cubicBezTo>
                      <a:pt x="131" y="121"/>
                      <a:pt x="132" y="121"/>
                      <a:pt x="132" y="121"/>
                    </a:cubicBezTo>
                    <a:cubicBezTo>
                      <a:pt x="134" y="122"/>
                      <a:pt x="133" y="122"/>
                      <a:pt x="134" y="122"/>
                    </a:cubicBezTo>
                    <a:cubicBezTo>
                      <a:pt x="135" y="123"/>
                      <a:pt x="135" y="123"/>
                      <a:pt x="136" y="123"/>
                    </a:cubicBezTo>
                    <a:cubicBezTo>
                      <a:pt x="136" y="124"/>
                      <a:pt x="137" y="124"/>
                      <a:pt x="138" y="124"/>
                    </a:cubicBezTo>
                    <a:cubicBezTo>
                      <a:pt x="138" y="125"/>
                      <a:pt x="139" y="126"/>
                      <a:pt x="139" y="127"/>
                    </a:cubicBezTo>
                    <a:cubicBezTo>
                      <a:pt x="139" y="127"/>
                      <a:pt x="140" y="128"/>
                      <a:pt x="140" y="129"/>
                    </a:cubicBezTo>
                    <a:cubicBezTo>
                      <a:pt x="140" y="130"/>
                      <a:pt x="140" y="130"/>
                      <a:pt x="141" y="131"/>
                    </a:cubicBezTo>
                    <a:cubicBezTo>
                      <a:pt x="140" y="132"/>
                      <a:pt x="140" y="133"/>
                      <a:pt x="140" y="134"/>
                    </a:cubicBezTo>
                    <a:cubicBezTo>
                      <a:pt x="140" y="135"/>
                      <a:pt x="140" y="136"/>
                      <a:pt x="140" y="137"/>
                    </a:cubicBezTo>
                    <a:cubicBezTo>
                      <a:pt x="140" y="138"/>
                      <a:pt x="140" y="139"/>
                      <a:pt x="141" y="139"/>
                    </a:cubicBezTo>
                    <a:cubicBezTo>
                      <a:pt x="141" y="140"/>
                      <a:pt x="141" y="141"/>
                      <a:pt x="141" y="142"/>
                    </a:cubicBezTo>
                    <a:cubicBezTo>
                      <a:pt x="141" y="143"/>
                      <a:pt x="141" y="144"/>
                      <a:pt x="142" y="146"/>
                    </a:cubicBezTo>
                    <a:cubicBezTo>
                      <a:pt x="142" y="146"/>
                      <a:pt x="142" y="149"/>
                      <a:pt x="141" y="150"/>
                    </a:cubicBezTo>
                    <a:cubicBezTo>
                      <a:pt x="141" y="151"/>
                      <a:pt x="141" y="152"/>
                      <a:pt x="140" y="153"/>
                    </a:cubicBezTo>
                    <a:cubicBezTo>
                      <a:pt x="140" y="154"/>
                      <a:pt x="139" y="154"/>
                      <a:pt x="139" y="155"/>
                    </a:cubicBezTo>
                    <a:cubicBezTo>
                      <a:pt x="139" y="155"/>
                      <a:pt x="139" y="156"/>
                      <a:pt x="139" y="156"/>
                    </a:cubicBezTo>
                    <a:cubicBezTo>
                      <a:pt x="138" y="157"/>
                      <a:pt x="138" y="158"/>
                      <a:pt x="138" y="159"/>
                    </a:cubicBezTo>
                    <a:cubicBezTo>
                      <a:pt x="137" y="159"/>
                      <a:pt x="135" y="160"/>
                      <a:pt x="135" y="160"/>
                    </a:cubicBezTo>
                    <a:cubicBezTo>
                      <a:pt x="134" y="160"/>
                      <a:pt x="133" y="159"/>
                      <a:pt x="132" y="159"/>
                    </a:cubicBezTo>
                    <a:cubicBezTo>
                      <a:pt x="129" y="158"/>
                      <a:pt x="128" y="156"/>
                      <a:pt x="127" y="155"/>
                    </a:cubicBezTo>
                    <a:cubicBezTo>
                      <a:pt x="124" y="153"/>
                      <a:pt x="121" y="150"/>
                      <a:pt x="119" y="149"/>
                    </a:cubicBezTo>
                    <a:cubicBezTo>
                      <a:pt x="119" y="149"/>
                      <a:pt x="118" y="149"/>
                      <a:pt x="118" y="148"/>
                    </a:cubicBezTo>
                    <a:cubicBezTo>
                      <a:pt x="117" y="148"/>
                      <a:pt x="115" y="148"/>
                      <a:pt x="114" y="147"/>
                    </a:cubicBezTo>
                    <a:cubicBezTo>
                      <a:pt x="111" y="146"/>
                      <a:pt x="111" y="145"/>
                      <a:pt x="109" y="144"/>
                    </a:cubicBezTo>
                    <a:cubicBezTo>
                      <a:pt x="106" y="142"/>
                      <a:pt x="106" y="141"/>
                      <a:pt x="103" y="139"/>
                    </a:cubicBezTo>
                    <a:cubicBezTo>
                      <a:pt x="103" y="139"/>
                      <a:pt x="102" y="138"/>
                      <a:pt x="101" y="138"/>
                    </a:cubicBezTo>
                    <a:cubicBezTo>
                      <a:pt x="100" y="137"/>
                      <a:pt x="95" y="136"/>
                      <a:pt x="94" y="136"/>
                    </a:cubicBezTo>
                    <a:cubicBezTo>
                      <a:pt x="93" y="137"/>
                      <a:pt x="89" y="136"/>
                      <a:pt x="88" y="137"/>
                    </a:cubicBezTo>
                    <a:cubicBezTo>
                      <a:pt x="86" y="137"/>
                      <a:pt x="85" y="138"/>
                      <a:pt x="84" y="138"/>
                    </a:cubicBezTo>
                    <a:cubicBezTo>
                      <a:pt x="83" y="138"/>
                      <a:pt x="82" y="139"/>
                      <a:pt x="82" y="139"/>
                    </a:cubicBezTo>
                    <a:cubicBezTo>
                      <a:pt x="80" y="140"/>
                      <a:pt x="81" y="140"/>
                      <a:pt x="79" y="140"/>
                    </a:cubicBezTo>
                    <a:cubicBezTo>
                      <a:pt x="78" y="140"/>
                      <a:pt x="77" y="139"/>
                      <a:pt x="77" y="139"/>
                    </a:cubicBezTo>
                    <a:cubicBezTo>
                      <a:pt x="73" y="137"/>
                      <a:pt x="74" y="135"/>
                      <a:pt x="73" y="134"/>
                    </a:cubicBezTo>
                    <a:cubicBezTo>
                      <a:pt x="73" y="130"/>
                      <a:pt x="76" y="129"/>
                      <a:pt x="78" y="127"/>
                    </a:cubicBezTo>
                    <a:cubicBezTo>
                      <a:pt x="77" y="126"/>
                      <a:pt x="76" y="126"/>
                      <a:pt x="76" y="125"/>
                    </a:cubicBezTo>
                    <a:cubicBezTo>
                      <a:pt x="75" y="125"/>
                      <a:pt x="75" y="125"/>
                      <a:pt x="74" y="125"/>
                    </a:cubicBezTo>
                    <a:cubicBezTo>
                      <a:pt x="74" y="124"/>
                      <a:pt x="69" y="123"/>
                      <a:pt x="69" y="123"/>
                    </a:cubicBezTo>
                    <a:cubicBezTo>
                      <a:pt x="69" y="122"/>
                      <a:pt x="69" y="121"/>
                      <a:pt x="69" y="121"/>
                    </a:cubicBezTo>
                    <a:cubicBezTo>
                      <a:pt x="69" y="120"/>
                      <a:pt x="69" y="119"/>
                      <a:pt x="69" y="118"/>
                    </a:cubicBezTo>
                    <a:cubicBezTo>
                      <a:pt x="71" y="115"/>
                      <a:pt x="75" y="114"/>
                      <a:pt x="77" y="112"/>
                    </a:cubicBezTo>
                    <a:cubicBezTo>
                      <a:pt x="78" y="111"/>
                      <a:pt x="83" y="110"/>
                      <a:pt x="83" y="110"/>
                    </a:cubicBezTo>
                    <a:cubicBezTo>
                      <a:pt x="85" y="110"/>
                      <a:pt x="85" y="110"/>
                      <a:pt x="86" y="110"/>
                    </a:cubicBezTo>
                    <a:cubicBezTo>
                      <a:pt x="86" y="110"/>
                      <a:pt x="87" y="110"/>
                      <a:pt x="88" y="110"/>
                    </a:cubicBezTo>
                    <a:cubicBezTo>
                      <a:pt x="89" y="110"/>
                      <a:pt x="91" y="110"/>
                      <a:pt x="92" y="110"/>
                    </a:cubicBezTo>
                    <a:cubicBezTo>
                      <a:pt x="92" y="110"/>
                      <a:pt x="92" y="110"/>
                      <a:pt x="93" y="110"/>
                    </a:cubicBezTo>
                    <a:cubicBezTo>
                      <a:pt x="93" y="110"/>
                      <a:pt x="94" y="110"/>
                      <a:pt x="95" y="110"/>
                    </a:cubicBezTo>
                    <a:cubicBezTo>
                      <a:pt x="95" y="110"/>
                      <a:pt x="96" y="110"/>
                      <a:pt x="96" y="110"/>
                    </a:cubicBezTo>
                    <a:cubicBezTo>
                      <a:pt x="96" y="110"/>
                      <a:pt x="97" y="109"/>
                      <a:pt x="98" y="109"/>
                    </a:cubicBezTo>
                    <a:cubicBezTo>
                      <a:pt x="99" y="108"/>
                      <a:pt x="100" y="107"/>
                      <a:pt x="101" y="107"/>
                    </a:cubicBezTo>
                    <a:cubicBezTo>
                      <a:pt x="102" y="106"/>
                      <a:pt x="102" y="106"/>
                      <a:pt x="103" y="106"/>
                    </a:cubicBezTo>
                    <a:cubicBezTo>
                      <a:pt x="104" y="106"/>
                      <a:pt x="105" y="106"/>
                      <a:pt x="105" y="106"/>
                    </a:cubicBezTo>
                    <a:cubicBezTo>
                      <a:pt x="105" y="106"/>
                      <a:pt x="105" y="106"/>
                      <a:pt x="106" y="106"/>
                    </a:cubicBezTo>
                    <a:cubicBezTo>
                      <a:pt x="106" y="106"/>
                      <a:pt x="107" y="106"/>
                      <a:pt x="107" y="106"/>
                    </a:cubicBezTo>
                    <a:cubicBezTo>
                      <a:pt x="108" y="105"/>
                      <a:pt x="109" y="105"/>
                      <a:pt x="109" y="104"/>
                    </a:cubicBezTo>
                    <a:cubicBezTo>
                      <a:pt x="109" y="104"/>
                      <a:pt x="110" y="103"/>
                      <a:pt x="110" y="102"/>
                    </a:cubicBezTo>
                    <a:cubicBezTo>
                      <a:pt x="110" y="102"/>
                      <a:pt x="110" y="101"/>
                      <a:pt x="110" y="100"/>
                    </a:cubicBezTo>
                    <a:cubicBezTo>
                      <a:pt x="110" y="100"/>
                      <a:pt x="110" y="100"/>
                      <a:pt x="110" y="100"/>
                    </a:cubicBezTo>
                    <a:cubicBezTo>
                      <a:pt x="110" y="99"/>
                      <a:pt x="109" y="99"/>
                      <a:pt x="109" y="98"/>
                    </a:cubicBezTo>
                    <a:cubicBezTo>
                      <a:pt x="108" y="98"/>
                      <a:pt x="107" y="97"/>
                      <a:pt x="107" y="97"/>
                    </a:cubicBezTo>
                    <a:cubicBezTo>
                      <a:pt x="106" y="97"/>
                      <a:pt x="106" y="97"/>
                      <a:pt x="105" y="97"/>
                    </a:cubicBezTo>
                    <a:cubicBezTo>
                      <a:pt x="105" y="97"/>
                      <a:pt x="103" y="97"/>
                      <a:pt x="103" y="97"/>
                    </a:cubicBezTo>
                    <a:cubicBezTo>
                      <a:pt x="102" y="98"/>
                      <a:pt x="102" y="99"/>
                      <a:pt x="101" y="99"/>
                    </a:cubicBezTo>
                    <a:cubicBezTo>
                      <a:pt x="99" y="99"/>
                      <a:pt x="99" y="100"/>
                      <a:pt x="98" y="100"/>
                    </a:cubicBezTo>
                    <a:cubicBezTo>
                      <a:pt x="97" y="100"/>
                      <a:pt x="96" y="100"/>
                      <a:pt x="96" y="100"/>
                    </a:cubicBezTo>
                    <a:cubicBezTo>
                      <a:pt x="95" y="101"/>
                      <a:pt x="94" y="101"/>
                      <a:pt x="94" y="102"/>
                    </a:cubicBezTo>
                    <a:cubicBezTo>
                      <a:pt x="94" y="102"/>
                      <a:pt x="94" y="102"/>
                      <a:pt x="94" y="102"/>
                    </a:cubicBezTo>
                    <a:cubicBezTo>
                      <a:pt x="93" y="103"/>
                      <a:pt x="92" y="104"/>
                      <a:pt x="92" y="105"/>
                    </a:cubicBezTo>
                    <a:cubicBezTo>
                      <a:pt x="91" y="106"/>
                      <a:pt x="90" y="106"/>
                      <a:pt x="89" y="107"/>
                    </a:cubicBezTo>
                    <a:cubicBezTo>
                      <a:pt x="88" y="107"/>
                      <a:pt x="87" y="107"/>
                      <a:pt x="86" y="108"/>
                    </a:cubicBezTo>
                    <a:cubicBezTo>
                      <a:pt x="84" y="108"/>
                      <a:pt x="82" y="108"/>
                      <a:pt x="80" y="108"/>
                    </a:cubicBezTo>
                    <a:cubicBezTo>
                      <a:pt x="79" y="107"/>
                      <a:pt x="79" y="107"/>
                      <a:pt x="78" y="107"/>
                    </a:cubicBezTo>
                    <a:cubicBezTo>
                      <a:pt x="77" y="106"/>
                      <a:pt x="76" y="105"/>
                      <a:pt x="76" y="103"/>
                    </a:cubicBezTo>
                    <a:cubicBezTo>
                      <a:pt x="75" y="102"/>
                      <a:pt x="75" y="101"/>
                      <a:pt x="75" y="100"/>
                    </a:cubicBezTo>
                    <a:cubicBezTo>
                      <a:pt x="75" y="100"/>
                      <a:pt x="76" y="96"/>
                      <a:pt x="76" y="95"/>
                    </a:cubicBezTo>
                    <a:cubicBezTo>
                      <a:pt x="78" y="92"/>
                      <a:pt x="79" y="91"/>
                      <a:pt x="81" y="89"/>
                    </a:cubicBezTo>
                    <a:cubicBezTo>
                      <a:pt x="84" y="85"/>
                      <a:pt x="87" y="80"/>
                      <a:pt x="90" y="77"/>
                    </a:cubicBezTo>
                    <a:cubicBezTo>
                      <a:pt x="90" y="77"/>
                      <a:pt x="91" y="77"/>
                      <a:pt x="91" y="77"/>
                    </a:cubicBezTo>
                    <a:cubicBezTo>
                      <a:pt x="92" y="76"/>
                      <a:pt x="92" y="76"/>
                      <a:pt x="93" y="75"/>
                    </a:cubicBezTo>
                    <a:cubicBezTo>
                      <a:pt x="94" y="75"/>
                      <a:pt x="95" y="75"/>
                      <a:pt x="96" y="74"/>
                    </a:cubicBezTo>
                    <a:cubicBezTo>
                      <a:pt x="97" y="73"/>
                      <a:pt x="99" y="73"/>
                      <a:pt x="100" y="72"/>
                    </a:cubicBezTo>
                    <a:cubicBezTo>
                      <a:pt x="100" y="72"/>
                      <a:pt x="100" y="72"/>
                      <a:pt x="100" y="72"/>
                    </a:cubicBezTo>
                    <a:cubicBezTo>
                      <a:pt x="103" y="69"/>
                      <a:pt x="105" y="66"/>
                      <a:pt x="108" y="62"/>
                    </a:cubicBezTo>
                    <a:cubicBezTo>
                      <a:pt x="108" y="62"/>
                      <a:pt x="109" y="62"/>
                      <a:pt x="109" y="62"/>
                    </a:cubicBezTo>
                    <a:cubicBezTo>
                      <a:pt x="110" y="61"/>
                      <a:pt x="111" y="61"/>
                      <a:pt x="112" y="61"/>
                    </a:cubicBezTo>
                    <a:cubicBezTo>
                      <a:pt x="112" y="61"/>
                      <a:pt x="114" y="61"/>
                      <a:pt x="116" y="61"/>
                    </a:cubicBezTo>
                    <a:cubicBezTo>
                      <a:pt x="117" y="61"/>
                      <a:pt x="118" y="61"/>
                      <a:pt x="120" y="61"/>
                    </a:cubicBezTo>
                    <a:cubicBezTo>
                      <a:pt x="120" y="61"/>
                      <a:pt x="122" y="61"/>
                      <a:pt x="123" y="60"/>
                    </a:cubicBezTo>
                    <a:cubicBezTo>
                      <a:pt x="123" y="60"/>
                      <a:pt x="124" y="59"/>
                      <a:pt x="124" y="59"/>
                    </a:cubicBezTo>
                    <a:cubicBezTo>
                      <a:pt x="124" y="58"/>
                      <a:pt x="123" y="57"/>
                      <a:pt x="124" y="57"/>
                    </a:cubicBezTo>
                    <a:cubicBezTo>
                      <a:pt x="123" y="56"/>
                      <a:pt x="123" y="55"/>
                      <a:pt x="123" y="55"/>
                    </a:cubicBezTo>
                    <a:cubicBezTo>
                      <a:pt x="122" y="55"/>
                      <a:pt x="120" y="55"/>
                      <a:pt x="119" y="55"/>
                    </a:cubicBezTo>
                    <a:cubicBezTo>
                      <a:pt x="119" y="54"/>
                      <a:pt x="119" y="54"/>
                      <a:pt x="119" y="54"/>
                    </a:cubicBezTo>
                    <a:cubicBezTo>
                      <a:pt x="116" y="54"/>
                      <a:pt x="110" y="54"/>
                      <a:pt x="110" y="55"/>
                    </a:cubicBezTo>
                    <a:cubicBezTo>
                      <a:pt x="107" y="55"/>
                      <a:pt x="102" y="57"/>
                      <a:pt x="101" y="58"/>
                    </a:cubicBezTo>
                    <a:cubicBezTo>
                      <a:pt x="99" y="58"/>
                      <a:pt x="97" y="62"/>
                      <a:pt x="96" y="62"/>
                    </a:cubicBezTo>
                    <a:cubicBezTo>
                      <a:pt x="95" y="63"/>
                      <a:pt x="94" y="64"/>
                      <a:pt x="93" y="65"/>
                    </a:cubicBezTo>
                    <a:cubicBezTo>
                      <a:pt x="93" y="66"/>
                      <a:pt x="92" y="66"/>
                      <a:pt x="92" y="67"/>
                    </a:cubicBezTo>
                    <a:cubicBezTo>
                      <a:pt x="92" y="67"/>
                      <a:pt x="92" y="67"/>
                      <a:pt x="92" y="67"/>
                    </a:cubicBezTo>
                    <a:cubicBezTo>
                      <a:pt x="91" y="68"/>
                      <a:pt x="90" y="69"/>
                      <a:pt x="90" y="70"/>
                    </a:cubicBezTo>
                    <a:cubicBezTo>
                      <a:pt x="90" y="70"/>
                      <a:pt x="89" y="70"/>
                      <a:pt x="89" y="70"/>
                    </a:cubicBezTo>
                    <a:cubicBezTo>
                      <a:pt x="89" y="70"/>
                      <a:pt x="89" y="70"/>
                      <a:pt x="89" y="71"/>
                    </a:cubicBezTo>
                    <a:cubicBezTo>
                      <a:pt x="89" y="71"/>
                      <a:pt x="89" y="71"/>
                      <a:pt x="89" y="71"/>
                    </a:cubicBezTo>
                    <a:cubicBezTo>
                      <a:pt x="88" y="71"/>
                      <a:pt x="88" y="71"/>
                      <a:pt x="88" y="72"/>
                    </a:cubicBezTo>
                    <a:cubicBezTo>
                      <a:pt x="86" y="74"/>
                      <a:pt x="84" y="76"/>
                      <a:pt x="82" y="78"/>
                    </a:cubicBezTo>
                    <a:cubicBezTo>
                      <a:pt x="81" y="79"/>
                      <a:pt x="80" y="79"/>
                      <a:pt x="79" y="80"/>
                    </a:cubicBezTo>
                    <a:cubicBezTo>
                      <a:pt x="78" y="80"/>
                      <a:pt x="78" y="80"/>
                      <a:pt x="77" y="81"/>
                    </a:cubicBezTo>
                    <a:cubicBezTo>
                      <a:pt x="74" y="81"/>
                      <a:pt x="72" y="79"/>
                      <a:pt x="71" y="79"/>
                    </a:cubicBezTo>
                    <a:cubicBezTo>
                      <a:pt x="71" y="78"/>
                      <a:pt x="70" y="78"/>
                      <a:pt x="70" y="78"/>
                    </a:cubicBezTo>
                    <a:cubicBezTo>
                      <a:pt x="70" y="77"/>
                      <a:pt x="69" y="77"/>
                      <a:pt x="69" y="76"/>
                    </a:cubicBezTo>
                    <a:cubicBezTo>
                      <a:pt x="69" y="76"/>
                      <a:pt x="69" y="75"/>
                      <a:pt x="68" y="75"/>
                    </a:cubicBezTo>
                    <a:cubicBezTo>
                      <a:pt x="68" y="74"/>
                      <a:pt x="67" y="72"/>
                      <a:pt x="67" y="71"/>
                    </a:cubicBezTo>
                    <a:cubicBezTo>
                      <a:pt x="67" y="70"/>
                      <a:pt x="67" y="66"/>
                      <a:pt x="68" y="65"/>
                    </a:cubicBezTo>
                    <a:cubicBezTo>
                      <a:pt x="68" y="64"/>
                      <a:pt x="69" y="63"/>
                      <a:pt x="69" y="63"/>
                    </a:cubicBezTo>
                    <a:cubicBezTo>
                      <a:pt x="69" y="62"/>
                      <a:pt x="70" y="62"/>
                      <a:pt x="70" y="61"/>
                    </a:cubicBezTo>
                    <a:cubicBezTo>
                      <a:pt x="70" y="61"/>
                      <a:pt x="71" y="61"/>
                      <a:pt x="71" y="60"/>
                    </a:cubicBezTo>
                    <a:cubicBezTo>
                      <a:pt x="71" y="60"/>
                      <a:pt x="72" y="60"/>
                      <a:pt x="72" y="60"/>
                    </a:cubicBezTo>
                    <a:cubicBezTo>
                      <a:pt x="72" y="59"/>
                      <a:pt x="73" y="59"/>
                      <a:pt x="73" y="58"/>
                    </a:cubicBezTo>
                    <a:cubicBezTo>
                      <a:pt x="74" y="57"/>
                      <a:pt x="75" y="57"/>
                      <a:pt x="76" y="55"/>
                    </a:cubicBezTo>
                    <a:cubicBezTo>
                      <a:pt x="76" y="54"/>
                      <a:pt x="78" y="54"/>
                      <a:pt x="79" y="52"/>
                    </a:cubicBezTo>
                    <a:cubicBezTo>
                      <a:pt x="79" y="52"/>
                      <a:pt x="79" y="52"/>
                      <a:pt x="79" y="52"/>
                    </a:cubicBezTo>
                    <a:cubicBezTo>
                      <a:pt x="79" y="52"/>
                      <a:pt x="79" y="52"/>
                      <a:pt x="79" y="52"/>
                    </a:cubicBezTo>
                    <a:cubicBezTo>
                      <a:pt x="81" y="49"/>
                      <a:pt x="82" y="47"/>
                      <a:pt x="84" y="45"/>
                    </a:cubicBezTo>
                    <a:cubicBezTo>
                      <a:pt x="85" y="43"/>
                      <a:pt x="87" y="39"/>
                      <a:pt x="87" y="38"/>
                    </a:cubicBezTo>
                    <a:cubicBezTo>
                      <a:pt x="88" y="37"/>
                      <a:pt x="88" y="37"/>
                      <a:pt x="88" y="36"/>
                    </a:cubicBezTo>
                    <a:cubicBezTo>
                      <a:pt x="88" y="34"/>
                      <a:pt x="91" y="33"/>
                      <a:pt x="92" y="33"/>
                    </a:cubicBezTo>
                    <a:cubicBezTo>
                      <a:pt x="93" y="32"/>
                      <a:pt x="93" y="31"/>
                      <a:pt x="94" y="30"/>
                    </a:cubicBezTo>
                    <a:cubicBezTo>
                      <a:pt x="94" y="30"/>
                      <a:pt x="94" y="30"/>
                      <a:pt x="94" y="30"/>
                    </a:cubicBezTo>
                    <a:cubicBezTo>
                      <a:pt x="97" y="27"/>
                      <a:pt x="95" y="29"/>
                      <a:pt x="94" y="27"/>
                    </a:cubicBezTo>
                    <a:cubicBezTo>
                      <a:pt x="94" y="26"/>
                      <a:pt x="91" y="27"/>
                      <a:pt x="91" y="27"/>
                    </a:cubicBezTo>
                    <a:cubicBezTo>
                      <a:pt x="90" y="28"/>
                      <a:pt x="88" y="27"/>
                      <a:pt x="87" y="28"/>
                    </a:cubicBezTo>
                    <a:cubicBezTo>
                      <a:pt x="86" y="28"/>
                      <a:pt x="87" y="28"/>
                      <a:pt x="86" y="29"/>
                    </a:cubicBezTo>
                    <a:cubicBezTo>
                      <a:pt x="85" y="29"/>
                      <a:pt x="84" y="29"/>
                      <a:pt x="84" y="29"/>
                    </a:cubicBezTo>
                    <a:cubicBezTo>
                      <a:pt x="83" y="29"/>
                      <a:pt x="83" y="30"/>
                      <a:pt x="83" y="30"/>
                    </a:cubicBezTo>
                    <a:cubicBezTo>
                      <a:pt x="82" y="30"/>
                      <a:pt x="82" y="30"/>
                      <a:pt x="81" y="30"/>
                    </a:cubicBezTo>
                    <a:cubicBezTo>
                      <a:pt x="80" y="30"/>
                      <a:pt x="80" y="31"/>
                      <a:pt x="80" y="31"/>
                    </a:cubicBezTo>
                    <a:cubicBezTo>
                      <a:pt x="78" y="31"/>
                      <a:pt x="77" y="32"/>
                      <a:pt x="76" y="32"/>
                    </a:cubicBezTo>
                    <a:cubicBezTo>
                      <a:pt x="75" y="32"/>
                      <a:pt x="75" y="33"/>
                      <a:pt x="75" y="33"/>
                    </a:cubicBezTo>
                    <a:cubicBezTo>
                      <a:pt x="73" y="33"/>
                      <a:pt x="72" y="34"/>
                      <a:pt x="72" y="35"/>
                    </a:cubicBezTo>
                    <a:cubicBezTo>
                      <a:pt x="69" y="35"/>
                      <a:pt x="69" y="36"/>
                      <a:pt x="66" y="37"/>
                    </a:cubicBezTo>
                    <a:cubicBezTo>
                      <a:pt x="65" y="38"/>
                      <a:pt x="65" y="38"/>
                      <a:pt x="64" y="38"/>
                    </a:cubicBezTo>
                    <a:cubicBezTo>
                      <a:pt x="63" y="38"/>
                      <a:pt x="60" y="38"/>
                      <a:pt x="59" y="37"/>
                    </a:cubicBezTo>
                    <a:cubicBezTo>
                      <a:pt x="59" y="38"/>
                      <a:pt x="58" y="40"/>
                      <a:pt x="58" y="41"/>
                    </a:cubicBezTo>
                    <a:cubicBezTo>
                      <a:pt x="58" y="43"/>
                      <a:pt x="57" y="45"/>
                      <a:pt x="57" y="47"/>
                    </a:cubicBezTo>
                    <a:cubicBezTo>
                      <a:pt x="57" y="48"/>
                      <a:pt x="56" y="49"/>
                      <a:pt x="56" y="50"/>
                    </a:cubicBezTo>
                    <a:cubicBezTo>
                      <a:pt x="55" y="51"/>
                      <a:pt x="55" y="53"/>
                      <a:pt x="55" y="54"/>
                    </a:cubicBezTo>
                    <a:cubicBezTo>
                      <a:pt x="54" y="55"/>
                      <a:pt x="54" y="56"/>
                      <a:pt x="54" y="58"/>
                    </a:cubicBezTo>
                    <a:cubicBezTo>
                      <a:pt x="54" y="58"/>
                      <a:pt x="53" y="59"/>
                      <a:pt x="53" y="59"/>
                    </a:cubicBezTo>
                    <a:cubicBezTo>
                      <a:pt x="53" y="59"/>
                      <a:pt x="53" y="60"/>
                      <a:pt x="53" y="61"/>
                    </a:cubicBezTo>
                    <a:cubicBezTo>
                      <a:pt x="52" y="62"/>
                      <a:pt x="51" y="64"/>
                      <a:pt x="51" y="66"/>
                    </a:cubicBezTo>
                    <a:cubicBezTo>
                      <a:pt x="51" y="67"/>
                      <a:pt x="50" y="68"/>
                      <a:pt x="50" y="69"/>
                    </a:cubicBezTo>
                    <a:cubicBezTo>
                      <a:pt x="50" y="70"/>
                      <a:pt x="50" y="70"/>
                      <a:pt x="50" y="70"/>
                    </a:cubicBezTo>
                    <a:cubicBezTo>
                      <a:pt x="49" y="71"/>
                      <a:pt x="49" y="72"/>
                      <a:pt x="49" y="73"/>
                    </a:cubicBezTo>
                    <a:cubicBezTo>
                      <a:pt x="49" y="74"/>
                      <a:pt x="49" y="75"/>
                      <a:pt x="49" y="76"/>
                    </a:cubicBezTo>
                    <a:cubicBezTo>
                      <a:pt x="48" y="76"/>
                      <a:pt x="48" y="77"/>
                      <a:pt x="48" y="78"/>
                    </a:cubicBezTo>
                    <a:cubicBezTo>
                      <a:pt x="47" y="80"/>
                      <a:pt x="46" y="81"/>
                      <a:pt x="46" y="83"/>
                    </a:cubicBezTo>
                    <a:cubicBezTo>
                      <a:pt x="46" y="83"/>
                      <a:pt x="46" y="84"/>
                      <a:pt x="46" y="84"/>
                    </a:cubicBezTo>
                    <a:cubicBezTo>
                      <a:pt x="45" y="84"/>
                      <a:pt x="45" y="85"/>
                      <a:pt x="45" y="85"/>
                    </a:cubicBezTo>
                    <a:cubicBezTo>
                      <a:pt x="44" y="87"/>
                      <a:pt x="44" y="89"/>
                      <a:pt x="43" y="91"/>
                    </a:cubicBezTo>
                    <a:cubicBezTo>
                      <a:pt x="43" y="91"/>
                      <a:pt x="43" y="92"/>
                      <a:pt x="43" y="92"/>
                    </a:cubicBezTo>
                    <a:cubicBezTo>
                      <a:pt x="43" y="93"/>
                      <a:pt x="43" y="94"/>
                      <a:pt x="42" y="95"/>
                    </a:cubicBezTo>
                    <a:cubicBezTo>
                      <a:pt x="42" y="95"/>
                      <a:pt x="42" y="95"/>
                      <a:pt x="42" y="96"/>
                    </a:cubicBezTo>
                    <a:cubicBezTo>
                      <a:pt x="42" y="96"/>
                      <a:pt x="42" y="97"/>
                      <a:pt x="42" y="98"/>
                    </a:cubicBezTo>
                    <a:cubicBezTo>
                      <a:pt x="41" y="98"/>
                      <a:pt x="41" y="98"/>
                      <a:pt x="41" y="98"/>
                    </a:cubicBezTo>
                    <a:cubicBezTo>
                      <a:pt x="41" y="99"/>
                      <a:pt x="41" y="100"/>
                      <a:pt x="41" y="101"/>
                    </a:cubicBezTo>
                    <a:cubicBezTo>
                      <a:pt x="40" y="102"/>
                      <a:pt x="40" y="102"/>
                      <a:pt x="40" y="102"/>
                    </a:cubicBezTo>
                    <a:cubicBezTo>
                      <a:pt x="40" y="103"/>
                      <a:pt x="40" y="103"/>
                      <a:pt x="40" y="104"/>
                    </a:cubicBezTo>
                    <a:cubicBezTo>
                      <a:pt x="40" y="104"/>
                      <a:pt x="39" y="104"/>
                      <a:pt x="39" y="104"/>
                    </a:cubicBezTo>
                    <a:cubicBezTo>
                      <a:pt x="39" y="105"/>
                      <a:pt x="39" y="106"/>
                      <a:pt x="38" y="108"/>
                    </a:cubicBezTo>
                    <a:cubicBezTo>
                      <a:pt x="38" y="108"/>
                      <a:pt x="38" y="110"/>
                      <a:pt x="38" y="111"/>
                    </a:cubicBezTo>
                    <a:cubicBezTo>
                      <a:pt x="37" y="111"/>
                      <a:pt x="37" y="113"/>
                      <a:pt x="37" y="114"/>
                    </a:cubicBezTo>
                    <a:cubicBezTo>
                      <a:pt x="36" y="115"/>
                      <a:pt x="36" y="115"/>
                      <a:pt x="36" y="117"/>
                    </a:cubicBezTo>
                    <a:cubicBezTo>
                      <a:pt x="35" y="117"/>
                      <a:pt x="35" y="118"/>
                      <a:pt x="35" y="119"/>
                    </a:cubicBezTo>
                    <a:cubicBezTo>
                      <a:pt x="35" y="120"/>
                      <a:pt x="34" y="121"/>
                      <a:pt x="34" y="121"/>
                    </a:cubicBezTo>
                    <a:cubicBezTo>
                      <a:pt x="34" y="122"/>
                      <a:pt x="34" y="122"/>
                      <a:pt x="34" y="122"/>
                    </a:cubicBezTo>
                    <a:cubicBezTo>
                      <a:pt x="34" y="122"/>
                      <a:pt x="34" y="123"/>
                      <a:pt x="34" y="123"/>
                    </a:cubicBezTo>
                    <a:cubicBezTo>
                      <a:pt x="33" y="123"/>
                      <a:pt x="33" y="124"/>
                      <a:pt x="33" y="124"/>
                    </a:cubicBezTo>
                    <a:cubicBezTo>
                      <a:pt x="33" y="125"/>
                      <a:pt x="32" y="127"/>
                      <a:pt x="32" y="128"/>
                    </a:cubicBezTo>
                    <a:cubicBezTo>
                      <a:pt x="31" y="129"/>
                      <a:pt x="31" y="130"/>
                      <a:pt x="31" y="130"/>
                    </a:cubicBezTo>
                    <a:cubicBezTo>
                      <a:pt x="30" y="131"/>
                      <a:pt x="30" y="131"/>
                      <a:pt x="30" y="131"/>
                    </a:cubicBezTo>
                    <a:cubicBezTo>
                      <a:pt x="29" y="133"/>
                      <a:pt x="28" y="136"/>
                      <a:pt x="28" y="138"/>
                    </a:cubicBezTo>
                    <a:cubicBezTo>
                      <a:pt x="25" y="143"/>
                      <a:pt x="26" y="145"/>
                      <a:pt x="23" y="149"/>
                    </a:cubicBezTo>
                    <a:cubicBezTo>
                      <a:pt x="23" y="150"/>
                      <a:pt x="21" y="153"/>
                      <a:pt x="21" y="154"/>
                    </a:cubicBezTo>
                    <a:cubicBezTo>
                      <a:pt x="21" y="154"/>
                      <a:pt x="21" y="154"/>
                      <a:pt x="21" y="154"/>
                    </a:cubicBezTo>
                    <a:cubicBezTo>
                      <a:pt x="20" y="156"/>
                      <a:pt x="19" y="157"/>
                      <a:pt x="18" y="158"/>
                    </a:cubicBezTo>
                    <a:cubicBezTo>
                      <a:pt x="17" y="158"/>
                      <a:pt x="17" y="159"/>
                      <a:pt x="16" y="160"/>
                    </a:cubicBezTo>
                    <a:cubicBezTo>
                      <a:pt x="16" y="160"/>
                      <a:pt x="16" y="161"/>
                      <a:pt x="16" y="161"/>
                    </a:cubicBezTo>
                    <a:cubicBezTo>
                      <a:pt x="15" y="161"/>
                      <a:pt x="15" y="161"/>
                      <a:pt x="15" y="162"/>
                    </a:cubicBezTo>
                    <a:cubicBezTo>
                      <a:pt x="15" y="162"/>
                      <a:pt x="15" y="162"/>
                      <a:pt x="15" y="162"/>
                    </a:cubicBezTo>
                    <a:cubicBezTo>
                      <a:pt x="14" y="164"/>
                      <a:pt x="13" y="165"/>
                      <a:pt x="12" y="167"/>
                    </a:cubicBezTo>
                    <a:cubicBezTo>
                      <a:pt x="11" y="167"/>
                      <a:pt x="11" y="168"/>
                      <a:pt x="10" y="168"/>
                    </a:cubicBezTo>
                    <a:cubicBezTo>
                      <a:pt x="9" y="169"/>
                      <a:pt x="9" y="169"/>
                      <a:pt x="9" y="170"/>
                    </a:cubicBezTo>
                    <a:cubicBezTo>
                      <a:pt x="8" y="170"/>
                      <a:pt x="7" y="171"/>
                      <a:pt x="6" y="172"/>
                    </a:cubicBezTo>
                    <a:cubicBezTo>
                      <a:pt x="5" y="171"/>
                      <a:pt x="5" y="172"/>
                      <a:pt x="4" y="171"/>
                    </a:cubicBezTo>
                    <a:cubicBezTo>
                      <a:pt x="2" y="170"/>
                      <a:pt x="1" y="167"/>
                      <a:pt x="1" y="165"/>
                    </a:cubicBezTo>
                    <a:cubicBezTo>
                      <a:pt x="1" y="165"/>
                      <a:pt x="0" y="164"/>
                      <a:pt x="0" y="164"/>
                    </a:cubicBezTo>
                    <a:cubicBezTo>
                      <a:pt x="0" y="162"/>
                      <a:pt x="0" y="161"/>
                      <a:pt x="0" y="160"/>
                    </a:cubicBezTo>
                    <a:cubicBezTo>
                      <a:pt x="0" y="159"/>
                      <a:pt x="1" y="159"/>
                      <a:pt x="1" y="157"/>
                    </a:cubicBezTo>
                    <a:cubicBezTo>
                      <a:pt x="2" y="157"/>
                      <a:pt x="2" y="155"/>
                      <a:pt x="3" y="155"/>
                    </a:cubicBezTo>
                    <a:cubicBezTo>
                      <a:pt x="4" y="153"/>
                      <a:pt x="5" y="150"/>
                      <a:pt x="7" y="149"/>
                    </a:cubicBezTo>
                    <a:cubicBezTo>
                      <a:pt x="8" y="146"/>
                      <a:pt x="10" y="142"/>
                      <a:pt x="11" y="139"/>
                    </a:cubicBezTo>
                    <a:cubicBezTo>
                      <a:pt x="11" y="139"/>
                      <a:pt x="11" y="138"/>
                      <a:pt x="11" y="138"/>
                    </a:cubicBezTo>
                    <a:cubicBezTo>
                      <a:pt x="12" y="136"/>
                      <a:pt x="12" y="135"/>
                      <a:pt x="12" y="134"/>
                    </a:cubicBezTo>
                    <a:cubicBezTo>
                      <a:pt x="13" y="132"/>
                      <a:pt x="13" y="131"/>
                      <a:pt x="14" y="129"/>
                    </a:cubicBezTo>
                    <a:cubicBezTo>
                      <a:pt x="14" y="127"/>
                      <a:pt x="15" y="125"/>
                      <a:pt x="15" y="125"/>
                    </a:cubicBezTo>
                    <a:cubicBezTo>
                      <a:pt x="15" y="124"/>
                      <a:pt x="16" y="123"/>
                      <a:pt x="16" y="123"/>
                    </a:cubicBezTo>
                    <a:cubicBezTo>
                      <a:pt x="16" y="122"/>
                      <a:pt x="16" y="122"/>
                      <a:pt x="16" y="122"/>
                    </a:cubicBezTo>
                    <a:cubicBezTo>
                      <a:pt x="17" y="121"/>
                      <a:pt x="17" y="120"/>
                      <a:pt x="18" y="119"/>
                    </a:cubicBezTo>
                    <a:cubicBezTo>
                      <a:pt x="18" y="118"/>
                      <a:pt x="18" y="116"/>
                      <a:pt x="19" y="115"/>
                    </a:cubicBezTo>
                    <a:cubicBezTo>
                      <a:pt x="19" y="114"/>
                      <a:pt x="19" y="114"/>
                      <a:pt x="19" y="113"/>
                    </a:cubicBezTo>
                    <a:cubicBezTo>
                      <a:pt x="20" y="113"/>
                      <a:pt x="20" y="113"/>
                      <a:pt x="20" y="112"/>
                    </a:cubicBezTo>
                    <a:cubicBezTo>
                      <a:pt x="20" y="111"/>
                      <a:pt x="21" y="110"/>
                      <a:pt x="21" y="110"/>
                    </a:cubicBezTo>
                    <a:cubicBezTo>
                      <a:pt x="21" y="108"/>
                      <a:pt x="22" y="106"/>
                      <a:pt x="23" y="105"/>
                    </a:cubicBezTo>
                    <a:cubicBezTo>
                      <a:pt x="23" y="104"/>
                      <a:pt x="24" y="102"/>
                      <a:pt x="24" y="101"/>
                    </a:cubicBezTo>
                    <a:cubicBezTo>
                      <a:pt x="24" y="101"/>
                      <a:pt x="24" y="100"/>
                      <a:pt x="25" y="99"/>
                    </a:cubicBezTo>
                    <a:cubicBezTo>
                      <a:pt x="25" y="99"/>
                      <a:pt x="25" y="98"/>
                      <a:pt x="25" y="98"/>
                    </a:cubicBezTo>
                    <a:cubicBezTo>
                      <a:pt x="25" y="97"/>
                      <a:pt x="26" y="96"/>
                      <a:pt x="26" y="95"/>
                    </a:cubicBezTo>
                    <a:cubicBezTo>
                      <a:pt x="26" y="95"/>
                      <a:pt x="26" y="95"/>
                      <a:pt x="26" y="95"/>
                    </a:cubicBezTo>
                    <a:cubicBezTo>
                      <a:pt x="26" y="94"/>
                      <a:pt x="26" y="93"/>
                      <a:pt x="26" y="93"/>
                    </a:cubicBezTo>
                    <a:cubicBezTo>
                      <a:pt x="27" y="92"/>
                      <a:pt x="27" y="92"/>
                      <a:pt x="27" y="91"/>
                    </a:cubicBezTo>
                    <a:cubicBezTo>
                      <a:pt x="27" y="88"/>
                      <a:pt x="28" y="86"/>
                      <a:pt x="28" y="84"/>
                    </a:cubicBezTo>
                    <a:cubicBezTo>
                      <a:pt x="28" y="83"/>
                      <a:pt x="29" y="83"/>
                      <a:pt x="29" y="83"/>
                    </a:cubicBezTo>
                    <a:cubicBezTo>
                      <a:pt x="29" y="82"/>
                      <a:pt x="29" y="81"/>
                      <a:pt x="29" y="80"/>
                    </a:cubicBezTo>
                    <a:cubicBezTo>
                      <a:pt x="30" y="79"/>
                      <a:pt x="30" y="79"/>
                      <a:pt x="30" y="78"/>
                    </a:cubicBezTo>
                    <a:cubicBezTo>
                      <a:pt x="30" y="77"/>
                      <a:pt x="30" y="77"/>
                      <a:pt x="30" y="76"/>
                    </a:cubicBezTo>
                    <a:cubicBezTo>
                      <a:pt x="31" y="76"/>
                      <a:pt x="31" y="76"/>
                      <a:pt x="31" y="75"/>
                    </a:cubicBezTo>
                    <a:cubicBezTo>
                      <a:pt x="32" y="73"/>
                      <a:pt x="32" y="72"/>
                      <a:pt x="33" y="70"/>
                    </a:cubicBezTo>
                    <a:cubicBezTo>
                      <a:pt x="33" y="70"/>
                      <a:pt x="33" y="70"/>
                      <a:pt x="33" y="69"/>
                    </a:cubicBezTo>
                    <a:cubicBezTo>
                      <a:pt x="33" y="68"/>
                      <a:pt x="34" y="66"/>
                      <a:pt x="35" y="65"/>
                    </a:cubicBezTo>
                    <a:cubicBezTo>
                      <a:pt x="35" y="63"/>
                      <a:pt x="35" y="62"/>
                      <a:pt x="35" y="61"/>
                    </a:cubicBezTo>
                    <a:cubicBezTo>
                      <a:pt x="35" y="58"/>
                      <a:pt x="36" y="56"/>
                      <a:pt x="36" y="53"/>
                    </a:cubicBezTo>
                    <a:cubicBezTo>
                      <a:pt x="36" y="50"/>
                      <a:pt x="36" y="48"/>
                      <a:pt x="37" y="47"/>
                    </a:cubicBezTo>
                    <a:cubicBezTo>
                      <a:pt x="37" y="44"/>
                      <a:pt x="37" y="41"/>
                      <a:pt x="38" y="39"/>
                    </a:cubicBezTo>
                    <a:cubicBezTo>
                      <a:pt x="38" y="38"/>
                      <a:pt x="38" y="38"/>
                      <a:pt x="39" y="37"/>
                    </a:cubicBezTo>
                    <a:cubicBezTo>
                      <a:pt x="39" y="36"/>
                      <a:pt x="39" y="36"/>
                      <a:pt x="39" y="36"/>
                    </a:cubicBezTo>
                    <a:cubicBezTo>
                      <a:pt x="39" y="35"/>
                      <a:pt x="39" y="34"/>
                      <a:pt x="40" y="34"/>
                    </a:cubicBezTo>
                    <a:cubicBezTo>
                      <a:pt x="40" y="33"/>
                      <a:pt x="40" y="33"/>
                      <a:pt x="41" y="33"/>
                    </a:cubicBezTo>
                    <a:cubicBezTo>
                      <a:pt x="41" y="31"/>
                      <a:pt x="42" y="30"/>
                      <a:pt x="42" y="29"/>
                    </a:cubicBezTo>
                    <a:cubicBezTo>
                      <a:pt x="42" y="29"/>
                      <a:pt x="42" y="29"/>
                      <a:pt x="43" y="28"/>
                    </a:cubicBezTo>
                    <a:cubicBezTo>
                      <a:pt x="44" y="27"/>
                      <a:pt x="44" y="26"/>
                      <a:pt x="46" y="25"/>
                    </a:cubicBezTo>
                    <a:cubicBezTo>
                      <a:pt x="46" y="24"/>
                      <a:pt x="49" y="24"/>
                      <a:pt x="49" y="23"/>
                    </a:cubicBezTo>
                    <a:cubicBezTo>
                      <a:pt x="51" y="23"/>
                      <a:pt x="55" y="24"/>
                      <a:pt x="55" y="24"/>
                    </a:cubicBezTo>
                    <a:cubicBezTo>
                      <a:pt x="55" y="23"/>
                      <a:pt x="57" y="22"/>
                      <a:pt x="57" y="21"/>
                    </a:cubicBezTo>
                    <a:cubicBezTo>
                      <a:pt x="59" y="19"/>
                      <a:pt x="59" y="20"/>
                      <a:pt x="61" y="19"/>
                    </a:cubicBezTo>
                    <a:cubicBezTo>
                      <a:pt x="61" y="19"/>
                      <a:pt x="62" y="19"/>
                      <a:pt x="62" y="19"/>
                    </a:cubicBezTo>
                    <a:cubicBezTo>
                      <a:pt x="62" y="18"/>
                      <a:pt x="62" y="18"/>
                      <a:pt x="62" y="18"/>
                    </a:cubicBezTo>
                    <a:cubicBezTo>
                      <a:pt x="63" y="17"/>
                      <a:pt x="66" y="16"/>
                      <a:pt x="67" y="16"/>
                    </a:cubicBezTo>
                    <a:cubicBezTo>
                      <a:pt x="68" y="15"/>
                      <a:pt x="69" y="14"/>
                      <a:pt x="70" y="14"/>
                    </a:cubicBezTo>
                    <a:cubicBezTo>
                      <a:pt x="71" y="13"/>
                      <a:pt x="73" y="11"/>
                      <a:pt x="74" y="11"/>
                    </a:cubicBezTo>
                    <a:cubicBezTo>
                      <a:pt x="75" y="10"/>
                      <a:pt x="78" y="9"/>
                      <a:pt x="79" y="9"/>
                    </a:cubicBezTo>
                    <a:cubicBezTo>
                      <a:pt x="79" y="9"/>
                      <a:pt x="83" y="8"/>
                      <a:pt x="82" y="8"/>
                    </a:cubicBezTo>
                    <a:cubicBezTo>
                      <a:pt x="83" y="8"/>
                      <a:pt x="83" y="8"/>
                      <a:pt x="84" y="8"/>
                    </a:cubicBezTo>
                    <a:cubicBezTo>
                      <a:pt x="85" y="8"/>
                      <a:pt x="86" y="8"/>
                      <a:pt x="87" y="8"/>
                    </a:cubicBezTo>
                    <a:cubicBezTo>
                      <a:pt x="87" y="8"/>
                      <a:pt x="88" y="8"/>
                      <a:pt x="89" y="8"/>
                    </a:cubicBezTo>
                    <a:cubicBezTo>
                      <a:pt x="90" y="8"/>
                      <a:pt x="90" y="8"/>
                      <a:pt x="91" y="7"/>
                    </a:cubicBezTo>
                    <a:cubicBezTo>
                      <a:pt x="92" y="7"/>
                      <a:pt x="93" y="7"/>
                      <a:pt x="93" y="7"/>
                    </a:cubicBezTo>
                    <a:cubicBezTo>
                      <a:pt x="94" y="6"/>
                      <a:pt x="94" y="6"/>
                      <a:pt x="95" y="6"/>
                    </a:cubicBezTo>
                    <a:cubicBezTo>
                      <a:pt x="95" y="5"/>
                      <a:pt x="96" y="5"/>
                      <a:pt x="96" y="5"/>
                    </a:cubicBezTo>
                    <a:cubicBezTo>
                      <a:pt x="97" y="5"/>
                      <a:pt x="97" y="4"/>
                      <a:pt x="97" y="4"/>
                    </a:cubicBezTo>
                    <a:cubicBezTo>
                      <a:pt x="98" y="4"/>
                      <a:pt x="98" y="4"/>
                      <a:pt x="98" y="4"/>
                    </a:cubicBezTo>
                    <a:cubicBezTo>
                      <a:pt x="99" y="3"/>
                      <a:pt x="100" y="3"/>
                      <a:pt x="101" y="2"/>
                    </a:cubicBezTo>
                    <a:cubicBezTo>
                      <a:pt x="102" y="2"/>
                      <a:pt x="103" y="2"/>
                      <a:pt x="104" y="2"/>
                    </a:cubicBezTo>
                    <a:cubicBezTo>
                      <a:pt x="105" y="2"/>
                      <a:pt x="107" y="3"/>
                      <a:pt x="109" y="3"/>
                    </a:cubicBezTo>
                    <a:cubicBezTo>
                      <a:pt x="110" y="3"/>
                      <a:pt x="111" y="4"/>
                      <a:pt x="111" y="4"/>
                    </a:cubicBezTo>
                    <a:cubicBezTo>
                      <a:pt x="112" y="4"/>
                      <a:pt x="113" y="4"/>
                      <a:pt x="114" y="4"/>
                    </a:cubicBezTo>
                    <a:cubicBezTo>
                      <a:pt x="114" y="4"/>
                      <a:pt x="115" y="3"/>
                      <a:pt x="116" y="3"/>
                    </a:cubicBezTo>
                    <a:cubicBezTo>
                      <a:pt x="116" y="3"/>
                      <a:pt x="117" y="4"/>
                      <a:pt x="117" y="4"/>
                    </a:cubicBezTo>
                    <a:cubicBezTo>
                      <a:pt x="117" y="3"/>
                      <a:pt x="118" y="3"/>
                      <a:pt x="119" y="3"/>
                    </a:cubicBezTo>
                    <a:cubicBezTo>
                      <a:pt x="120" y="3"/>
                      <a:pt x="121" y="3"/>
                      <a:pt x="121" y="3"/>
                    </a:cubicBezTo>
                    <a:cubicBezTo>
                      <a:pt x="122" y="3"/>
                      <a:pt x="122" y="3"/>
                      <a:pt x="122" y="3"/>
                    </a:cubicBezTo>
                    <a:cubicBezTo>
                      <a:pt x="122" y="2"/>
                      <a:pt x="122" y="2"/>
                      <a:pt x="123" y="2"/>
                    </a:cubicBezTo>
                    <a:cubicBezTo>
                      <a:pt x="123" y="2"/>
                      <a:pt x="124" y="2"/>
                      <a:pt x="124" y="2"/>
                    </a:cubicBezTo>
                    <a:cubicBezTo>
                      <a:pt x="127" y="1"/>
                      <a:pt x="129" y="0"/>
                      <a:pt x="130" y="0"/>
                    </a:cubicBezTo>
                    <a:cubicBezTo>
                      <a:pt x="131" y="1"/>
                      <a:pt x="132" y="1"/>
                      <a:pt x="132" y="2"/>
                    </a:cubicBezTo>
                    <a:cubicBezTo>
                      <a:pt x="132" y="2"/>
                      <a:pt x="132" y="3"/>
                      <a:pt x="131" y="3"/>
                    </a:cubicBezTo>
                    <a:cubicBezTo>
                      <a:pt x="131" y="4"/>
                      <a:pt x="131" y="4"/>
                      <a:pt x="131" y="5"/>
                    </a:cubicBezTo>
                    <a:cubicBezTo>
                      <a:pt x="131" y="5"/>
                      <a:pt x="131" y="5"/>
                      <a:pt x="132" y="6"/>
                    </a:cubicBezTo>
                    <a:cubicBezTo>
                      <a:pt x="132" y="7"/>
                      <a:pt x="132" y="8"/>
                      <a:pt x="131" y="9"/>
                    </a:cubicBezTo>
                    <a:cubicBezTo>
                      <a:pt x="131" y="10"/>
                      <a:pt x="131" y="11"/>
                      <a:pt x="130" y="11"/>
                    </a:cubicBezTo>
                    <a:cubicBezTo>
                      <a:pt x="130" y="12"/>
                      <a:pt x="130" y="13"/>
                      <a:pt x="129" y="14"/>
                    </a:cubicBezTo>
                    <a:cubicBezTo>
                      <a:pt x="128" y="15"/>
                      <a:pt x="128" y="16"/>
                      <a:pt x="127" y="17"/>
                    </a:cubicBezTo>
                    <a:cubicBezTo>
                      <a:pt x="127" y="17"/>
                      <a:pt x="126" y="18"/>
                      <a:pt x="126" y="18"/>
                    </a:cubicBezTo>
                    <a:cubicBezTo>
                      <a:pt x="125" y="18"/>
                      <a:pt x="125" y="19"/>
                      <a:pt x="124" y="19"/>
                    </a:cubicBezTo>
                    <a:cubicBezTo>
                      <a:pt x="124" y="20"/>
                      <a:pt x="123" y="20"/>
                      <a:pt x="123" y="21"/>
                    </a:cubicBezTo>
                    <a:cubicBezTo>
                      <a:pt x="121" y="23"/>
                      <a:pt x="118" y="26"/>
                      <a:pt x="116" y="28"/>
                    </a:cubicBezTo>
                    <a:cubicBezTo>
                      <a:pt x="115" y="29"/>
                      <a:pt x="113" y="33"/>
                      <a:pt x="112" y="34"/>
                    </a:cubicBezTo>
                    <a:cubicBezTo>
                      <a:pt x="111" y="34"/>
                      <a:pt x="112" y="34"/>
                      <a:pt x="112" y="36"/>
                    </a:cubicBezTo>
                    <a:cubicBezTo>
                      <a:pt x="112" y="36"/>
                      <a:pt x="112" y="36"/>
                      <a:pt x="113" y="36"/>
                    </a:cubicBezTo>
                    <a:cubicBezTo>
                      <a:pt x="113" y="36"/>
                      <a:pt x="114" y="36"/>
                      <a:pt x="115" y="36"/>
                    </a:cubicBezTo>
                    <a:cubicBezTo>
                      <a:pt x="116" y="36"/>
                      <a:pt x="117" y="36"/>
                      <a:pt x="118" y="35"/>
                    </a:cubicBezTo>
                    <a:cubicBezTo>
                      <a:pt x="119" y="35"/>
                      <a:pt x="119" y="34"/>
                      <a:pt x="120" y="34"/>
                    </a:cubicBezTo>
                    <a:cubicBezTo>
                      <a:pt x="121" y="34"/>
                      <a:pt x="122" y="33"/>
                      <a:pt x="123" y="33"/>
                    </a:cubicBezTo>
                    <a:cubicBezTo>
                      <a:pt x="126" y="32"/>
                      <a:pt x="128" y="32"/>
                      <a:pt x="132" y="32"/>
                    </a:cubicBezTo>
                    <a:cubicBezTo>
                      <a:pt x="133" y="32"/>
                      <a:pt x="135" y="34"/>
                      <a:pt x="137" y="34"/>
                    </a:cubicBezTo>
                    <a:cubicBezTo>
                      <a:pt x="138" y="36"/>
                      <a:pt x="139" y="35"/>
                      <a:pt x="141" y="36"/>
                    </a:cubicBezTo>
                    <a:cubicBezTo>
                      <a:pt x="142" y="36"/>
                      <a:pt x="144" y="38"/>
                      <a:pt x="145" y="39"/>
                    </a:cubicBezTo>
                    <a:cubicBezTo>
                      <a:pt x="146" y="39"/>
                      <a:pt x="148" y="41"/>
                      <a:pt x="149" y="41"/>
                    </a:cubicBezTo>
                    <a:cubicBezTo>
                      <a:pt x="149" y="42"/>
                      <a:pt x="150" y="42"/>
                      <a:pt x="150" y="42"/>
                    </a:cubicBezTo>
                    <a:cubicBezTo>
                      <a:pt x="152" y="46"/>
                      <a:pt x="151" y="47"/>
                      <a:pt x="15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8" name="Freeform 6"/>
              <p:cNvSpPr/>
              <p:nvPr/>
            </p:nvSpPr>
            <p:spPr bwMode="auto">
              <a:xfrm>
                <a:off x="4068763" y="3132138"/>
                <a:ext cx="161925" cy="384175"/>
              </a:xfrm>
              <a:custGeom>
                <a:avLst/>
                <a:gdLst>
                  <a:gd name="T0" fmla="*/ 4 w 43"/>
                  <a:gd name="T1" fmla="*/ 101 h 102"/>
                  <a:gd name="T2" fmla="*/ 2 w 43"/>
                  <a:gd name="T3" fmla="*/ 100 h 102"/>
                  <a:gd name="T4" fmla="*/ 1 w 43"/>
                  <a:gd name="T5" fmla="*/ 97 h 102"/>
                  <a:gd name="T6" fmla="*/ 1 w 43"/>
                  <a:gd name="T7" fmla="*/ 89 h 102"/>
                  <a:gd name="T8" fmla="*/ 4 w 43"/>
                  <a:gd name="T9" fmla="*/ 75 h 102"/>
                  <a:gd name="T10" fmla="*/ 9 w 43"/>
                  <a:gd name="T11" fmla="*/ 65 h 102"/>
                  <a:gd name="T12" fmla="*/ 15 w 43"/>
                  <a:gd name="T13" fmla="*/ 52 h 102"/>
                  <a:gd name="T14" fmla="*/ 17 w 43"/>
                  <a:gd name="T15" fmla="*/ 45 h 102"/>
                  <a:gd name="T16" fmla="*/ 16 w 43"/>
                  <a:gd name="T17" fmla="*/ 42 h 102"/>
                  <a:gd name="T18" fmla="*/ 15 w 43"/>
                  <a:gd name="T19" fmla="*/ 40 h 102"/>
                  <a:gd name="T20" fmla="*/ 13 w 43"/>
                  <a:gd name="T21" fmla="*/ 37 h 102"/>
                  <a:gd name="T22" fmla="*/ 13 w 43"/>
                  <a:gd name="T23" fmla="*/ 27 h 102"/>
                  <a:gd name="T24" fmla="*/ 13 w 43"/>
                  <a:gd name="T25" fmla="*/ 23 h 102"/>
                  <a:gd name="T26" fmla="*/ 15 w 43"/>
                  <a:gd name="T27" fmla="*/ 16 h 102"/>
                  <a:gd name="T28" fmla="*/ 16 w 43"/>
                  <a:gd name="T29" fmla="*/ 13 h 102"/>
                  <a:gd name="T30" fmla="*/ 17 w 43"/>
                  <a:gd name="T31" fmla="*/ 10 h 102"/>
                  <a:gd name="T32" fmla="*/ 19 w 43"/>
                  <a:gd name="T33" fmla="*/ 8 h 102"/>
                  <a:gd name="T34" fmla="*/ 20 w 43"/>
                  <a:gd name="T35" fmla="*/ 6 h 102"/>
                  <a:gd name="T36" fmla="*/ 24 w 43"/>
                  <a:gd name="T37" fmla="*/ 3 h 102"/>
                  <a:gd name="T38" fmla="*/ 29 w 43"/>
                  <a:gd name="T39" fmla="*/ 0 h 102"/>
                  <a:gd name="T40" fmla="*/ 34 w 43"/>
                  <a:gd name="T41" fmla="*/ 1 h 102"/>
                  <a:gd name="T42" fmla="*/ 39 w 43"/>
                  <a:gd name="T43" fmla="*/ 8 h 102"/>
                  <a:gd name="T44" fmla="*/ 42 w 43"/>
                  <a:gd name="T45" fmla="*/ 16 h 102"/>
                  <a:gd name="T46" fmla="*/ 42 w 43"/>
                  <a:gd name="T47" fmla="*/ 22 h 102"/>
                  <a:gd name="T48" fmla="*/ 39 w 43"/>
                  <a:gd name="T49" fmla="*/ 26 h 102"/>
                  <a:gd name="T50" fmla="*/ 35 w 43"/>
                  <a:gd name="T51" fmla="*/ 31 h 102"/>
                  <a:gd name="T52" fmla="*/ 34 w 43"/>
                  <a:gd name="T53" fmla="*/ 42 h 102"/>
                  <a:gd name="T54" fmla="*/ 32 w 43"/>
                  <a:gd name="T55" fmla="*/ 52 h 102"/>
                  <a:gd name="T56" fmla="*/ 31 w 43"/>
                  <a:gd name="T57" fmla="*/ 57 h 102"/>
                  <a:gd name="T58" fmla="*/ 30 w 43"/>
                  <a:gd name="T59" fmla="*/ 63 h 102"/>
                  <a:gd name="T60" fmla="*/ 26 w 43"/>
                  <a:gd name="T61" fmla="*/ 75 h 102"/>
                  <a:gd name="T62" fmla="*/ 25 w 43"/>
                  <a:gd name="T63" fmla="*/ 77 h 102"/>
                  <a:gd name="T64" fmla="*/ 21 w 43"/>
                  <a:gd name="T65" fmla="*/ 86 h 102"/>
                  <a:gd name="T66" fmla="*/ 6 w 43"/>
                  <a:gd name="T6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 h="102">
                    <a:moveTo>
                      <a:pt x="6" y="102"/>
                    </a:moveTo>
                    <a:cubicBezTo>
                      <a:pt x="5" y="102"/>
                      <a:pt x="5" y="102"/>
                      <a:pt x="4" y="101"/>
                    </a:cubicBezTo>
                    <a:cubicBezTo>
                      <a:pt x="4" y="101"/>
                      <a:pt x="3" y="101"/>
                      <a:pt x="3" y="101"/>
                    </a:cubicBezTo>
                    <a:cubicBezTo>
                      <a:pt x="2" y="101"/>
                      <a:pt x="2" y="100"/>
                      <a:pt x="2" y="100"/>
                    </a:cubicBezTo>
                    <a:cubicBezTo>
                      <a:pt x="2" y="100"/>
                      <a:pt x="1" y="99"/>
                      <a:pt x="1" y="98"/>
                    </a:cubicBezTo>
                    <a:cubicBezTo>
                      <a:pt x="1" y="98"/>
                      <a:pt x="1" y="97"/>
                      <a:pt x="1" y="97"/>
                    </a:cubicBezTo>
                    <a:cubicBezTo>
                      <a:pt x="1" y="96"/>
                      <a:pt x="1" y="95"/>
                      <a:pt x="1" y="95"/>
                    </a:cubicBezTo>
                    <a:cubicBezTo>
                      <a:pt x="1" y="94"/>
                      <a:pt x="0" y="92"/>
                      <a:pt x="1" y="89"/>
                    </a:cubicBezTo>
                    <a:cubicBezTo>
                      <a:pt x="1" y="87"/>
                      <a:pt x="2" y="86"/>
                      <a:pt x="2" y="84"/>
                    </a:cubicBezTo>
                    <a:cubicBezTo>
                      <a:pt x="3" y="81"/>
                      <a:pt x="3" y="77"/>
                      <a:pt x="4" y="75"/>
                    </a:cubicBezTo>
                    <a:cubicBezTo>
                      <a:pt x="5" y="72"/>
                      <a:pt x="7" y="68"/>
                      <a:pt x="8" y="65"/>
                    </a:cubicBezTo>
                    <a:cubicBezTo>
                      <a:pt x="8" y="65"/>
                      <a:pt x="9" y="65"/>
                      <a:pt x="9" y="65"/>
                    </a:cubicBezTo>
                    <a:cubicBezTo>
                      <a:pt x="9" y="64"/>
                      <a:pt x="10" y="63"/>
                      <a:pt x="10" y="62"/>
                    </a:cubicBezTo>
                    <a:cubicBezTo>
                      <a:pt x="12" y="59"/>
                      <a:pt x="14" y="56"/>
                      <a:pt x="15" y="52"/>
                    </a:cubicBezTo>
                    <a:cubicBezTo>
                      <a:pt x="15" y="51"/>
                      <a:pt x="17" y="50"/>
                      <a:pt x="17" y="48"/>
                    </a:cubicBezTo>
                    <a:cubicBezTo>
                      <a:pt x="17" y="47"/>
                      <a:pt x="17" y="46"/>
                      <a:pt x="17" y="45"/>
                    </a:cubicBezTo>
                    <a:cubicBezTo>
                      <a:pt x="17" y="45"/>
                      <a:pt x="17" y="44"/>
                      <a:pt x="17" y="44"/>
                    </a:cubicBezTo>
                    <a:cubicBezTo>
                      <a:pt x="17" y="43"/>
                      <a:pt x="17" y="42"/>
                      <a:pt x="16" y="42"/>
                    </a:cubicBezTo>
                    <a:cubicBezTo>
                      <a:pt x="16" y="41"/>
                      <a:pt x="16" y="41"/>
                      <a:pt x="16" y="41"/>
                    </a:cubicBezTo>
                    <a:cubicBezTo>
                      <a:pt x="16" y="41"/>
                      <a:pt x="15" y="40"/>
                      <a:pt x="15" y="40"/>
                    </a:cubicBezTo>
                    <a:cubicBezTo>
                      <a:pt x="15" y="39"/>
                      <a:pt x="14" y="39"/>
                      <a:pt x="14" y="39"/>
                    </a:cubicBezTo>
                    <a:cubicBezTo>
                      <a:pt x="14" y="38"/>
                      <a:pt x="14" y="38"/>
                      <a:pt x="13" y="37"/>
                    </a:cubicBezTo>
                    <a:cubicBezTo>
                      <a:pt x="13" y="37"/>
                      <a:pt x="13" y="36"/>
                      <a:pt x="13" y="34"/>
                    </a:cubicBezTo>
                    <a:cubicBezTo>
                      <a:pt x="13" y="32"/>
                      <a:pt x="13" y="29"/>
                      <a:pt x="13" y="27"/>
                    </a:cubicBezTo>
                    <a:cubicBezTo>
                      <a:pt x="13" y="26"/>
                      <a:pt x="13" y="25"/>
                      <a:pt x="13" y="25"/>
                    </a:cubicBezTo>
                    <a:cubicBezTo>
                      <a:pt x="13" y="24"/>
                      <a:pt x="13" y="24"/>
                      <a:pt x="13" y="23"/>
                    </a:cubicBezTo>
                    <a:cubicBezTo>
                      <a:pt x="13" y="23"/>
                      <a:pt x="14" y="23"/>
                      <a:pt x="14" y="22"/>
                    </a:cubicBezTo>
                    <a:cubicBezTo>
                      <a:pt x="14" y="21"/>
                      <a:pt x="15" y="17"/>
                      <a:pt x="15" y="16"/>
                    </a:cubicBezTo>
                    <a:cubicBezTo>
                      <a:pt x="15" y="16"/>
                      <a:pt x="15" y="15"/>
                      <a:pt x="16" y="15"/>
                    </a:cubicBezTo>
                    <a:cubicBezTo>
                      <a:pt x="16" y="14"/>
                      <a:pt x="16" y="14"/>
                      <a:pt x="16" y="13"/>
                    </a:cubicBezTo>
                    <a:cubicBezTo>
                      <a:pt x="16" y="12"/>
                      <a:pt x="17" y="12"/>
                      <a:pt x="17" y="11"/>
                    </a:cubicBezTo>
                    <a:cubicBezTo>
                      <a:pt x="17" y="11"/>
                      <a:pt x="17" y="10"/>
                      <a:pt x="17" y="10"/>
                    </a:cubicBezTo>
                    <a:cubicBezTo>
                      <a:pt x="18" y="10"/>
                      <a:pt x="18" y="10"/>
                      <a:pt x="18" y="10"/>
                    </a:cubicBezTo>
                    <a:cubicBezTo>
                      <a:pt x="18" y="9"/>
                      <a:pt x="18" y="9"/>
                      <a:pt x="19" y="8"/>
                    </a:cubicBezTo>
                    <a:cubicBezTo>
                      <a:pt x="19" y="8"/>
                      <a:pt x="19" y="7"/>
                      <a:pt x="19" y="7"/>
                    </a:cubicBezTo>
                    <a:cubicBezTo>
                      <a:pt x="19" y="7"/>
                      <a:pt x="19" y="7"/>
                      <a:pt x="20" y="6"/>
                    </a:cubicBezTo>
                    <a:cubicBezTo>
                      <a:pt x="21" y="5"/>
                      <a:pt x="21" y="5"/>
                      <a:pt x="22" y="4"/>
                    </a:cubicBezTo>
                    <a:cubicBezTo>
                      <a:pt x="22" y="4"/>
                      <a:pt x="23" y="3"/>
                      <a:pt x="24" y="3"/>
                    </a:cubicBezTo>
                    <a:cubicBezTo>
                      <a:pt x="24" y="2"/>
                      <a:pt x="25" y="1"/>
                      <a:pt x="26" y="1"/>
                    </a:cubicBezTo>
                    <a:cubicBezTo>
                      <a:pt x="27" y="1"/>
                      <a:pt x="29" y="0"/>
                      <a:pt x="29" y="0"/>
                    </a:cubicBezTo>
                    <a:cubicBezTo>
                      <a:pt x="30" y="0"/>
                      <a:pt x="31" y="0"/>
                      <a:pt x="31" y="0"/>
                    </a:cubicBezTo>
                    <a:cubicBezTo>
                      <a:pt x="33" y="1"/>
                      <a:pt x="33" y="1"/>
                      <a:pt x="34" y="1"/>
                    </a:cubicBezTo>
                    <a:cubicBezTo>
                      <a:pt x="35" y="2"/>
                      <a:pt x="38" y="4"/>
                      <a:pt x="38" y="6"/>
                    </a:cubicBezTo>
                    <a:cubicBezTo>
                      <a:pt x="38" y="8"/>
                      <a:pt x="39" y="8"/>
                      <a:pt x="39" y="8"/>
                    </a:cubicBezTo>
                    <a:cubicBezTo>
                      <a:pt x="39" y="9"/>
                      <a:pt x="39" y="9"/>
                      <a:pt x="40" y="11"/>
                    </a:cubicBezTo>
                    <a:cubicBezTo>
                      <a:pt x="40" y="12"/>
                      <a:pt x="41" y="15"/>
                      <a:pt x="42" y="16"/>
                    </a:cubicBezTo>
                    <a:cubicBezTo>
                      <a:pt x="43" y="17"/>
                      <a:pt x="42" y="18"/>
                      <a:pt x="43" y="19"/>
                    </a:cubicBezTo>
                    <a:cubicBezTo>
                      <a:pt x="43" y="22"/>
                      <a:pt x="43" y="18"/>
                      <a:pt x="42" y="22"/>
                    </a:cubicBezTo>
                    <a:cubicBezTo>
                      <a:pt x="42" y="22"/>
                      <a:pt x="42" y="23"/>
                      <a:pt x="42" y="24"/>
                    </a:cubicBezTo>
                    <a:cubicBezTo>
                      <a:pt x="41" y="25"/>
                      <a:pt x="40" y="25"/>
                      <a:pt x="39" y="26"/>
                    </a:cubicBezTo>
                    <a:cubicBezTo>
                      <a:pt x="38" y="27"/>
                      <a:pt x="37" y="28"/>
                      <a:pt x="36" y="29"/>
                    </a:cubicBezTo>
                    <a:cubicBezTo>
                      <a:pt x="35" y="30"/>
                      <a:pt x="35" y="30"/>
                      <a:pt x="35" y="31"/>
                    </a:cubicBezTo>
                    <a:cubicBezTo>
                      <a:pt x="35" y="32"/>
                      <a:pt x="34" y="33"/>
                      <a:pt x="34" y="34"/>
                    </a:cubicBezTo>
                    <a:cubicBezTo>
                      <a:pt x="34" y="37"/>
                      <a:pt x="34" y="41"/>
                      <a:pt x="34" y="42"/>
                    </a:cubicBezTo>
                    <a:cubicBezTo>
                      <a:pt x="33" y="44"/>
                      <a:pt x="33" y="46"/>
                      <a:pt x="33" y="49"/>
                    </a:cubicBezTo>
                    <a:cubicBezTo>
                      <a:pt x="33" y="50"/>
                      <a:pt x="32" y="51"/>
                      <a:pt x="32" y="52"/>
                    </a:cubicBezTo>
                    <a:cubicBezTo>
                      <a:pt x="32" y="54"/>
                      <a:pt x="32" y="55"/>
                      <a:pt x="31" y="57"/>
                    </a:cubicBezTo>
                    <a:cubicBezTo>
                      <a:pt x="31" y="57"/>
                      <a:pt x="31" y="57"/>
                      <a:pt x="31" y="57"/>
                    </a:cubicBezTo>
                    <a:cubicBezTo>
                      <a:pt x="31" y="58"/>
                      <a:pt x="31" y="58"/>
                      <a:pt x="31" y="59"/>
                    </a:cubicBezTo>
                    <a:cubicBezTo>
                      <a:pt x="30" y="60"/>
                      <a:pt x="30" y="62"/>
                      <a:pt x="30" y="63"/>
                    </a:cubicBezTo>
                    <a:cubicBezTo>
                      <a:pt x="29" y="67"/>
                      <a:pt x="27" y="71"/>
                      <a:pt x="26" y="74"/>
                    </a:cubicBezTo>
                    <a:cubicBezTo>
                      <a:pt x="26" y="74"/>
                      <a:pt x="26" y="74"/>
                      <a:pt x="26" y="75"/>
                    </a:cubicBezTo>
                    <a:cubicBezTo>
                      <a:pt x="26" y="75"/>
                      <a:pt x="26" y="75"/>
                      <a:pt x="26" y="75"/>
                    </a:cubicBezTo>
                    <a:cubicBezTo>
                      <a:pt x="26" y="76"/>
                      <a:pt x="25" y="77"/>
                      <a:pt x="25" y="77"/>
                    </a:cubicBezTo>
                    <a:cubicBezTo>
                      <a:pt x="25" y="79"/>
                      <a:pt x="24" y="80"/>
                      <a:pt x="23" y="82"/>
                    </a:cubicBezTo>
                    <a:cubicBezTo>
                      <a:pt x="22" y="83"/>
                      <a:pt x="21" y="84"/>
                      <a:pt x="21" y="86"/>
                    </a:cubicBezTo>
                    <a:cubicBezTo>
                      <a:pt x="17" y="90"/>
                      <a:pt x="15" y="99"/>
                      <a:pt x="10" y="102"/>
                    </a:cubicBezTo>
                    <a:cubicBezTo>
                      <a:pt x="9" y="102"/>
                      <a:pt x="7" y="102"/>
                      <a:pt x="6"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9" name="Freeform 7"/>
              <p:cNvSpPr/>
              <p:nvPr/>
            </p:nvSpPr>
            <p:spPr bwMode="auto">
              <a:xfrm>
                <a:off x="4254501" y="3016250"/>
                <a:ext cx="458788" cy="481013"/>
              </a:xfrm>
              <a:custGeom>
                <a:avLst/>
                <a:gdLst>
                  <a:gd name="T0" fmla="*/ 82 w 122"/>
                  <a:gd name="T1" fmla="*/ 4 h 128"/>
                  <a:gd name="T2" fmla="*/ 89 w 122"/>
                  <a:gd name="T3" fmla="*/ 10 h 128"/>
                  <a:gd name="T4" fmla="*/ 94 w 122"/>
                  <a:gd name="T5" fmla="*/ 15 h 128"/>
                  <a:gd name="T6" fmla="*/ 99 w 122"/>
                  <a:gd name="T7" fmla="*/ 19 h 128"/>
                  <a:gd name="T8" fmla="*/ 108 w 122"/>
                  <a:gd name="T9" fmla="*/ 28 h 128"/>
                  <a:gd name="T10" fmla="*/ 116 w 122"/>
                  <a:gd name="T11" fmla="*/ 36 h 128"/>
                  <a:gd name="T12" fmla="*/ 120 w 122"/>
                  <a:gd name="T13" fmla="*/ 42 h 128"/>
                  <a:gd name="T14" fmla="*/ 122 w 122"/>
                  <a:gd name="T15" fmla="*/ 60 h 128"/>
                  <a:gd name="T16" fmla="*/ 122 w 122"/>
                  <a:gd name="T17" fmla="*/ 68 h 128"/>
                  <a:gd name="T18" fmla="*/ 120 w 122"/>
                  <a:gd name="T19" fmla="*/ 79 h 128"/>
                  <a:gd name="T20" fmla="*/ 118 w 122"/>
                  <a:gd name="T21" fmla="*/ 87 h 128"/>
                  <a:gd name="T22" fmla="*/ 116 w 122"/>
                  <a:gd name="T23" fmla="*/ 96 h 128"/>
                  <a:gd name="T24" fmla="*/ 111 w 122"/>
                  <a:gd name="T25" fmla="*/ 108 h 128"/>
                  <a:gd name="T26" fmla="*/ 104 w 122"/>
                  <a:gd name="T27" fmla="*/ 114 h 128"/>
                  <a:gd name="T28" fmla="*/ 88 w 122"/>
                  <a:gd name="T29" fmla="*/ 125 h 128"/>
                  <a:gd name="T30" fmla="*/ 83 w 122"/>
                  <a:gd name="T31" fmla="*/ 128 h 128"/>
                  <a:gd name="T32" fmla="*/ 78 w 122"/>
                  <a:gd name="T33" fmla="*/ 128 h 128"/>
                  <a:gd name="T34" fmla="*/ 71 w 122"/>
                  <a:gd name="T35" fmla="*/ 124 h 128"/>
                  <a:gd name="T36" fmla="*/ 69 w 122"/>
                  <a:gd name="T37" fmla="*/ 118 h 128"/>
                  <a:gd name="T38" fmla="*/ 70 w 122"/>
                  <a:gd name="T39" fmla="*/ 115 h 128"/>
                  <a:gd name="T40" fmla="*/ 78 w 122"/>
                  <a:gd name="T41" fmla="*/ 107 h 128"/>
                  <a:gd name="T42" fmla="*/ 81 w 122"/>
                  <a:gd name="T43" fmla="*/ 105 h 128"/>
                  <a:gd name="T44" fmla="*/ 87 w 122"/>
                  <a:gd name="T45" fmla="*/ 101 h 128"/>
                  <a:gd name="T46" fmla="*/ 92 w 122"/>
                  <a:gd name="T47" fmla="*/ 93 h 128"/>
                  <a:gd name="T48" fmla="*/ 97 w 122"/>
                  <a:gd name="T49" fmla="*/ 78 h 128"/>
                  <a:gd name="T50" fmla="*/ 94 w 122"/>
                  <a:gd name="T51" fmla="*/ 48 h 128"/>
                  <a:gd name="T52" fmla="*/ 88 w 122"/>
                  <a:gd name="T53" fmla="*/ 41 h 128"/>
                  <a:gd name="T54" fmla="*/ 81 w 122"/>
                  <a:gd name="T55" fmla="*/ 34 h 128"/>
                  <a:gd name="T56" fmla="*/ 76 w 122"/>
                  <a:gd name="T57" fmla="*/ 29 h 128"/>
                  <a:gd name="T58" fmla="*/ 63 w 122"/>
                  <a:gd name="T59" fmla="*/ 25 h 128"/>
                  <a:gd name="T60" fmla="*/ 57 w 122"/>
                  <a:gd name="T61" fmla="*/ 27 h 128"/>
                  <a:gd name="T62" fmla="*/ 45 w 122"/>
                  <a:gd name="T63" fmla="*/ 34 h 128"/>
                  <a:gd name="T64" fmla="*/ 42 w 122"/>
                  <a:gd name="T65" fmla="*/ 36 h 128"/>
                  <a:gd name="T66" fmla="*/ 31 w 122"/>
                  <a:gd name="T67" fmla="*/ 45 h 128"/>
                  <a:gd name="T68" fmla="*/ 25 w 122"/>
                  <a:gd name="T69" fmla="*/ 48 h 128"/>
                  <a:gd name="T70" fmla="*/ 16 w 122"/>
                  <a:gd name="T71" fmla="*/ 49 h 128"/>
                  <a:gd name="T72" fmla="*/ 8 w 122"/>
                  <a:gd name="T73" fmla="*/ 46 h 128"/>
                  <a:gd name="T74" fmla="*/ 5 w 122"/>
                  <a:gd name="T75" fmla="*/ 44 h 128"/>
                  <a:gd name="T76" fmla="*/ 0 w 122"/>
                  <a:gd name="T77" fmla="*/ 36 h 128"/>
                  <a:gd name="T78" fmla="*/ 14 w 122"/>
                  <a:gd name="T79" fmla="*/ 23 h 128"/>
                  <a:gd name="T80" fmla="*/ 22 w 122"/>
                  <a:gd name="T81" fmla="*/ 23 h 128"/>
                  <a:gd name="T82" fmla="*/ 36 w 122"/>
                  <a:gd name="T83" fmla="*/ 16 h 128"/>
                  <a:gd name="T84" fmla="*/ 49 w 122"/>
                  <a:gd name="T85" fmla="*/ 9 h 128"/>
                  <a:gd name="T86" fmla="*/ 57 w 122"/>
                  <a:gd name="T87" fmla="*/ 5 h 128"/>
                  <a:gd name="T88" fmla="*/ 62 w 122"/>
                  <a:gd name="T89" fmla="*/ 2 h 128"/>
                  <a:gd name="T90" fmla="*/ 65 w 122"/>
                  <a:gd name="T91" fmla="*/ 1 h 128"/>
                  <a:gd name="T92" fmla="*/ 68 w 122"/>
                  <a:gd name="T93" fmla="*/ 1 h 128"/>
                  <a:gd name="T94" fmla="*/ 77 w 122"/>
                  <a:gd name="T95"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128">
                    <a:moveTo>
                      <a:pt x="77" y="1"/>
                    </a:moveTo>
                    <a:cubicBezTo>
                      <a:pt x="78" y="1"/>
                      <a:pt x="79" y="3"/>
                      <a:pt x="81" y="3"/>
                    </a:cubicBezTo>
                    <a:cubicBezTo>
                      <a:pt x="82" y="3"/>
                      <a:pt x="81" y="4"/>
                      <a:pt x="82" y="4"/>
                    </a:cubicBezTo>
                    <a:cubicBezTo>
                      <a:pt x="83" y="5"/>
                      <a:pt x="84" y="6"/>
                      <a:pt x="85" y="6"/>
                    </a:cubicBezTo>
                    <a:cubicBezTo>
                      <a:pt x="86" y="7"/>
                      <a:pt x="86" y="7"/>
                      <a:pt x="87" y="8"/>
                    </a:cubicBezTo>
                    <a:cubicBezTo>
                      <a:pt x="88" y="8"/>
                      <a:pt x="88" y="8"/>
                      <a:pt x="89" y="10"/>
                    </a:cubicBezTo>
                    <a:cubicBezTo>
                      <a:pt x="90" y="11"/>
                      <a:pt x="91" y="11"/>
                      <a:pt x="92" y="12"/>
                    </a:cubicBezTo>
                    <a:cubicBezTo>
                      <a:pt x="92" y="12"/>
                      <a:pt x="93" y="13"/>
                      <a:pt x="94" y="14"/>
                    </a:cubicBezTo>
                    <a:cubicBezTo>
                      <a:pt x="94" y="14"/>
                      <a:pt x="94" y="14"/>
                      <a:pt x="94" y="15"/>
                    </a:cubicBezTo>
                    <a:cubicBezTo>
                      <a:pt x="95" y="15"/>
                      <a:pt x="95" y="15"/>
                      <a:pt x="96" y="16"/>
                    </a:cubicBezTo>
                    <a:cubicBezTo>
                      <a:pt x="96" y="16"/>
                      <a:pt x="96" y="16"/>
                      <a:pt x="96" y="17"/>
                    </a:cubicBezTo>
                    <a:cubicBezTo>
                      <a:pt x="97" y="17"/>
                      <a:pt x="98" y="18"/>
                      <a:pt x="99" y="19"/>
                    </a:cubicBezTo>
                    <a:cubicBezTo>
                      <a:pt x="100" y="20"/>
                      <a:pt x="100" y="21"/>
                      <a:pt x="102" y="22"/>
                    </a:cubicBezTo>
                    <a:cubicBezTo>
                      <a:pt x="103" y="23"/>
                      <a:pt x="104" y="24"/>
                      <a:pt x="105" y="25"/>
                    </a:cubicBezTo>
                    <a:cubicBezTo>
                      <a:pt x="106" y="25"/>
                      <a:pt x="107" y="27"/>
                      <a:pt x="108" y="28"/>
                    </a:cubicBezTo>
                    <a:cubicBezTo>
                      <a:pt x="109" y="29"/>
                      <a:pt x="110" y="30"/>
                      <a:pt x="111" y="32"/>
                    </a:cubicBezTo>
                    <a:cubicBezTo>
                      <a:pt x="112" y="32"/>
                      <a:pt x="113" y="33"/>
                      <a:pt x="114" y="34"/>
                    </a:cubicBezTo>
                    <a:cubicBezTo>
                      <a:pt x="114" y="35"/>
                      <a:pt x="115" y="35"/>
                      <a:pt x="116" y="36"/>
                    </a:cubicBezTo>
                    <a:cubicBezTo>
                      <a:pt x="116" y="37"/>
                      <a:pt x="117" y="37"/>
                      <a:pt x="117" y="38"/>
                    </a:cubicBezTo>
                    <a:cubicBezTo>
                      <a:pt x="117" y="38"/>
                      <a:pt x="118" y="39"/>
                      <a:pt x="118" y="39"/>
                    </a:cubicBezTo>
                    <a:cubicBezTo>
                      <a:pt x="119" y="40"/>
                      <a:pt x="119" y="41"/>
                      <a:pt x="120" y="42"/>
                    </a:cubicBezTo>
                    <a:cubicBezTo>
                      <a:pt x="121" y="43"/>
                      <a:pt x="121" y="45"/>
                      <a:pt x="122" y="46"/>
                    </a:cubicBezTo>
                    <a:cubicBezTo>
                      <a:pt x="122" y="48"/>
                      <a:pt x="122" y="49"/>
                      <a:pt x="122" y="50"/>
                    </a:cubicBezTo>
                    <a:cubicBezTo>
                      <a:pt x="122" y="53"/>
                      <a:pt x="122" y="57"/>
                      <a:pt x="122" y="60"/>
                    </a:cubicBezTo>
                    <a:cubicBezTo>
                      <a:pt x="122" y="60"/>
                      <a:pt x="122" y="61"/>
                      <a:pt x="122" y="62"/>
                    </a:cubicBezTo>
                    <a:cubicBezTo>
                      <a:pt x="122" y="63"/>
                      <a:pt x="122" y="64"/>
                      <a:pt x="122" y="66"/>
                    </a:cubicBezTo>
                    <a:cubicBezTo>
                      <a:pt x="122" y="67"/>
                      <a:pt x="122" y="67"/>
                      <a:pt x="122" y="68"/>
                    </a:cubicBezTo>
                    <a:cubicBezTo>
                      <a:pt x="121" y="69"/>
                      <a:pt x="121" y="70"/>
                      <a:pt x="121" y="72"/>
                    </a:cubicBezTo>
                    <a:cubicBezTo>
                      <a:pt x="120" y="74"/>
                      <a:pt x="120" y="75"/>
                      <a:pt x="120" y="77"/>
                    </a:cubicBezTo>
                    <a:cubicBezTo>
                      <a:pt x="120" y="78"/>
                      <a:pt x="120" y="78"/>
                      <a:pt x="120" y="79"/>
                    </a:cubicBezTo>
                    <a:cubicBezTo>
                      <a:pt x="120" y="79"/>
                      <a:pt x="120" y="80"/>
                      <a:pt x="120" y="81"/>
                    </a:cubicBezTo>
                    <a:cubicBezTo>
                      <a:pt x="119" y="81"/>
                      <a:pt x="119" y="82"/>
                      <a:pt x="119" y="82"/>
                    </a:cubicBezTo>
                    <a:cubicBezTo>
                      <a:pt x="119" y="84"/>
                      <a:pt x="119" y="86"/>
                      <a:pt x="118" y="87"/>
                    </a:cubicBezTo>
                    <a:cubicBezTo>
                      <a:pt x="118" y="87"/>
                      <a:pt x="118" y="88"/>
                      <a:pt x="118" y="88"/>
                    </a:cubicBezTo>
                    <a:cubicBezTo>
                      <a:pt x="118" y="90"/>
                      <a:pt x="118" y="91"/>
                      <a:pt x="117" y="93"/>
                    </a:cubicBezTo>
                    <a:cubicBezTo>
                      <a:pt x="117" y="94"/>
                      <a:pt x="117" y="95"/>
                      <a:pt x="116" y="96"/>
                    </a:cubicBezTo>
                    <a:cubicBezTo>
                      <a:pt x="116" y="97"/>
                      <a:pt x="116" y="98"/>
                      <a:pt x="116" y="99"/>
                    </a:cubicBezTo>
                    <a:cubicBezTo>
                      <a:pt x="115" y="100"/>
                      <a:pt x="114" y="102"/>
                      <a:pt x="114" y="103"/>
                    </a:cubicBezTo>
                    <a:cubicBezTo>
                      <a:pt x="113" y="105"/>
                      <a:pt x="112" y="106"/>
                      <a:pt x="111" y="108"/>
                    </a:cubicBezTo>
                    <a:cubicBezTo>
                      <a:pt x="111" y="108"/>
                      <a:pt x="110" y="109"/>
                      <a:pt x="110" y="110"/>
                    </a:cubicBezTo>
                    <a:cubicBezTo>
                      <a:pt x="107" y="112"/>
                      <a:pt x="107" y="112"/>
                      <a:pt x="105" y="114"/>
                    </a:cubicBezTo>
                    <a:cubicBezTo>
                      <a:pt x="104" y="114"/>
                      <a:pt x="104" y="114"/>
                      <a:pt x="104" y="114"/>
                    </a:cubicBezTo>
                    <a:cubicBezTo>
                      <a:pt x="103" y="114"/>
                      <a:pt x="99" y="118"/>
                      <a:pt x="97" y="119"/>
                    </a:cubicBezTo>
                    <a:cubicBezTo>
                      <a:pt x="95" y="121"/>
                      <a:pt x="92" y="121"/>
                      <a:pt x="91" y="123"/>
                    </a:cubicBezTo>
                    <a:cubicBezTo>
                      <a:pt x="89" y="124"/>
                      <a:pt x="89" y="124"/>
                      <a:pt x="88" y="125"/>
                    </a:cubicBezTo>
                    <a:cubicBezTo>
                      <a:pt x="87" y="125"/>
                      <a:pt x="87" y="126"/>
                      <a:pt x="87" y="126"/>
                    </a:cubicBezTo>
                    <a:cubicBezTo>
                      <a:pt x="87" y="126"/>
                      <a:pt x="85" y="127"/>
                      <a:pt x="85" y="128"/>
                    </a:cubicBezTo>
                    <a:cubicBezTo>
                      <a:pt x="84" y="128"/>
                      <a:pt x="83" y="128"/>
                      <a:pt x="83" y="128"/>
                    </a:cubicBezTo>
                    <a:cubicBezTo>
                      <a:pt x="83" y="128"/>
                      <a:pt x="82" y="128"/>
                      <a:pt x="82" y="128"/>
                    </a:cubicBezTo>
                    <a:cubicBezTo>
                      <a:pt x="81" y="128"/>
                      <a:pt x="80" y="128"/>
                      <a:pt x="80" y="128"/>
                    </a:cubicBezTo>
                    <a:cubicBezTo>
                      <a:pt x="79" y="128"/>
                      <a:pt x="78" y="128"/>
                      <a:pt x="78" y="128"/>
                    </a:cubicBezTo>
                    <a:cubicBezTo>
                      <a:pt x="76" y="128"/>
                      <a:pt x="76" y="127"/>
                      <a:pt x="74" y="127"/>
                    </a:cubicBezTo>
                    <a:cubicBezTo>
                      <a:pt x="73" y="127"/>
                      <a:pt x="72" y="126"/>
                      <a:pt x="71" y="125"/>
                    </a:cubicBezTo>
                    <a:cubicBezTo>
                      <a:pt x="71" y="124"/>
                      <a:pt x="71" y="124"/>
                      <a:pt x="71" y="124"/>
                    </a:cubicBezTo>
                    <a:cubicBezTo>
                      <a:pt x="69" y="124"/>
                      <a:pt x="70" y="123"/>
                      <a:pt x="70" y="122"/>
                    </a:cubicBezTo>
                    <a:cubicBezTo>
                      <a:pt x="70" y="122"/>
                      <a:pt x="70" y="121"/>
                      <a:pt x="70" y="121"/>
                    </a:cubicBezTo>
                    <a:cubicBezTo>
                      <a:pt x="70" y="119"/>
                      <a:pt x="69" y="119"/>
                      <a:pt x="69" y="118"/>
                    </a:cubicBezTo>
                    <a:cubicBezTo>
                      <a:pt x="69" y="118"/>
                      <a:pt x="69" y="118"/>
                      <a:pt x="69" y="117"/>
                    </a:cubicBezTo>
                    <a:cubicBezTo>
                      <a:pt x="69" y="117"/>
                      <a:pt x="69" y="117"/>
                      <a:pt x="70" y="116"/>
                    </a:cubicBezTo>
                    <a:cubicBezTo>
                      <a:pt x="70" y="116"/>
                      <a:pt x="70" y="115"/>
                      <a:pt x="70" y="115"/>
                    </a:cubicBezTo>
                    <a:cubicBezTo>
                      <a:pt x="71" y="114"/>
                      <a:pt x="71" y="113"/>
                      <a:pt x="72" y="112"/>
                    </a:cubicBezTo>
                    <a:cubicBezTo>
                      <a:pt x="73" y="110"/>
                      <a:pt x="75" y="110"/>
                      <a:pt x="76" y="108"/>
                    </a:cubicBezTo>
                    <a:cubicBezTo>
                      <a:pt x="77" y="108"/>
                      <a:pt x="77" y="107"/>
                      <a:pt x="78" y="107"/>
                    </a:cubicBezTo>
                    <a:cubicBezTo>
                      <a:pt x="79" y="106"/>
                      <a:pt x="79" y="106"/>
                      <a:pt x="80" y="106"/>
                    </a:cubicBezTo>
                    <a:cubicBezTo>
                      <a:pt x="80" y="106"/>
                      <a:pt x="80" y="105"/>
                      <a:pt x="80" y="105"/>
                    </a:cubicBezTo>
                    <a:cubicBezTo>
                      <a:pt x="81" y="105"/>
                      <a:pt x="81" y="105"/>
                      <a:pt x="81" y="105"/>
                    </a:cubicBezTo>
                    <a:cubicBezTo>
                      <a:pt x="82" y="104"/>
                      <a:pt x="82" y="104"/>
                      <a:pt x="83" y="104"/>
                    </a:cubicBezTo>
                    <a:cubicBezTo>
                      <a:pt x="83" y="104"/>
                      <a:pt x="84" y="103"/>
                      <a:pt x="84" y="103"/>
                    </a:cubicBezTo>
                    <a:cubicBezTo>
                      <a:pt x="85" y="102"/>
                      <a:pt x="86" y="102"/>
                      <a:pt x="87" y="101"/>
                    </a:cubicBezTo>
                    <a:cubicBezTo>
                      <a:pt x="87" y="100"/>
                      <a:pt x="88" y="99"/>
                      <a:pt x="89" y="99"/>
                    </a:cubicBezTo>
                    <a:cubicBezTo>
                      <a:pt x="89" y="98"/>
                      <a:pt x="89" y="98"/>
                      <a:pt x="89" y="98"/>
                    </a:cubicBezTo>
                    <a:cubicBezTo>
                      <a:pt x="90" y="96"/>
                      <a:pt x="92" y="95"/>
                      <a:pt x="92" y="93"/>
                    </a:cubicBezTo>
                    <a:cubicBezTo>
                      <a:pt x="93" y="90"/>
                      <a:pt x="95" y="88"/>
                      <a:pt x="96" y="84"/>
                    </a:cubicBezTo>
                    <a:cubicBezTo>
                      <a:pt x="96" y="84"/>
                      <a:pt x="96" y="83"/>
                      <a:pt x="96" y="83"/>
                    </a:cubicBezTo>
                    <a:cubicBezTo>
                      <a:pt x="96" y="81"/>
                      <a:pt x="97" y="80"/>
                      <a:pt x="97" y="78"/>
                    </a:cubicBezTo>
                    <a:cubicBezTo>
                      <a:pt x="98" y="77"/>
                      <a:pt x="98" y="76"/>
                      <a:pt x="98" y="75"/>
                    </a:cubicBezTo>
                    <a:cubicBezTo>
                      <a:pt x="99" y="68"/>
                      <a:pt x="101" y="63"/>
                      <a:pt x="98" y="55"/>
                    </a:cubicBezTo>
                    <a:cubicBezTo>
                      <a:pt x="97" y="52"/>
                      <a:pt x="96" y="51"/>
                      <a:pt x="94" y="48"/>
                    </a:cubicBezTo>
                    <a:cubicBezTo>
                      <a:pt x="93" y="47"/>
                      <a:pt x="92" y="46"/>
                      <a:pt x="91" y="44"/>
                    </a:cubicBezTo>
                    <a:cubicBezTo>
                      <a:pt x="90" y="43"/>
                      <a:pt x="90" y="42"/>
                      <a:pt x="89" y="42"/>
                    </a:cubicBezTo>
                    <a:cubicBezTo>
                      <a:pt x="89" y="41"/>
                      <a:pt x="89" y="41"/>
                      <a:pt x="88" y="41"/>
                    </a:cubicBezTo>
                    <a:cubicBezTo>
                      <a:pt x="88" y="40"/>
                      <a:pt x="87" y="40"/>
                      <a:pt x="87" y="40"/>
                    </a:cubicBezTo>
                    <a:cubicBezTo>
                      <a:pt x="84" y="38"/>
                      <a:pt x="84" y="36"/>
                      <a:pt x="82" y="35"/>
                    </a:cubicBezTo>
                    <a:cubicBezTo>
                      <a:pt x="82" y="34"/>
                      <a:pt x="81" y="34"/>
                      <a:pt x="81" y="34"/>
                    </a:cubicBezTo>
                    <a:cubicBezTo>
                      <a:pt x="81" y="33"/>
                      <a:pt x="81" y="33"/>
                      <a:pt x="81" y="33"/>
                    </a:cubicBezTo>
                    <a:cubicBezTo>
                      <a:pt x="79" y="32"/>
                      <a:pt x="78" y="30"/>
                      <a:pt x="78" y="29"/>
                    </a:cubicBezTo>
                    <a:cubicBezTo>
                      <a:pt x="77" y="29"/>
                      <a:pt x="76" y="29"/>
                      <a:pt x="76" y="29"/>
                    </a:cubicBezTo>
                    <a:cubicBezTo>
                      <a:pt x="75" y="28"/>
                      <a:pt x="74" y="27"/>
                      <a:pt x="73" y="27"/>
                    </a:cubicBezTo>
                    <a:cubicBezTo>
                      <a:pt x="72" y="26"/>
                      <a:pt x="72" y="25"/>
                      <a:pt x="71" y="25"/>
                    </a:cubicBezTo>
                    <a:cubicBezTo>
                      <a:pt x="69" y="24"/>
                      <a:pt x="65" y="24"/>
                      <a:pt x="63" y="25"/>
                    </a:cubicBezTo>
                    <a:cubicBezTo>
                      <a:pt x="62" y="25"/>
                      <a:pt x="59" y="26"/>
                      <a:pt x="59" y="26"/>
                    </a:cubicBezTo>
                    <a:cubicBezTo>
                      <a:pt x="58" y="26"/>
                      <a:pt x="58" y="26"/>
                      <a:pt x="58" y="27"/>
                    </a:cubicBezTo>
                    <a:cubicBezTo>
                      <a:pt x="58" y="27"/>
                      <a:pt x="57" y="27"/>
                      <a:pt x="57" y="27"/>
                    </a:cubicBezTo>
                    <a:cubicBezTo>
                      <a:pt x="56" y="28"/>
                      <a:pt x="55" y="28"/>
                      <a:pt x="55" y="28"/>
                    </a:cubicBezTo>
                    <a:cubicBezTo>
                      <a:pt x="54" y="29"/>
                      <a:pt x="51" y="30"/>
                      <a:pt x="50" y="31"/>
                    </a:cubicBezTo>
                    <a:cubicBezTo>
                      <a:pt x="48" y="32"/>
                      <a:pt x="47" y="32"/>
                      <a:pt x="45" y="34"/>
                    </a:cubicBezTo>
                    <a:cubicBezTo>
                      <a:pt x="45" y="34"/>
                      <a:pt x="44" y="34"/>
                      <a:pt x="44" y="34"/>
                    </a:cubicBezTo>
                    <a:cubicBezTo>
                      <a:pt x="44" y="34"/>
                      <a:pt x="43" y="35"/>
                      <a:pt x="42" y="35"/>
                    </a:cubicBezTo>
                    <a:cubicBezTo>
                      <a:pt x="42" y="35"/>
                      <a:pt x="42" y="35"/>
                      <a:pt x="42" y="36"/>
                    </a:cubicBezTo>
                    <a:cubicBezTo>
                      <a:pt x="39" y="38"/>
                      <a:pt x="36" y="39"/>
                      <a:pt x="34" y="42"/>
                    </a:cubicBezTo>
                    <a:cubicBezTo>
                      <a:pt x="34" y="42"/>
                      <a:pt x="33" y="43"/>
                      <a:pt x="32" y="43"/>
                    </a:cubicBezTo>
                    <a:cubicBezTo>
                      <a:pt x="32" y="44"/>
                      <a:pt x="31" y="44"/>
                      <a:pt x="31" y="45"/>
                    </a:cubicBezTo>
                    <a:cubicBezTo>
                      <a:pt x="30" y="46"/>
                      <a:pt x="29" y="46"/>
                      <a:pt x="28" y="47"/>
                    </a:cubicBezTo>
                    <a:cubicBezTo>
                      <a:pt x="27" y="47"/>
                      <a:pt x="27" y="47"/>
                      <a:pt x="27" y="48"/>
                    </a:cubicBezTo>
                    <a:cubicBezTo>
                      <a:pt x="26" y="48"/>
                      <a:pt x="25" y="48"/>
                      <a:pt x="25" y="48"/>
                    </a:cubicBezTo>
                    <a:cubicBezTo>
                      <a:pt x="24" y="48"/>
                      <a:pt x="22" y="49"/>
                      <a:pt x="21" y="49"/>
                    </a:cubicBezTo>
                    <a:cubicBezTo>
                      <a:pt x="19" y="49"/>
                      <a:pt x="19" y="49"/>
                      <a:pt x="19" y="49"/>
                    </a:cubicBezTo>
                    <a:cubicBezTo>
                      <a:pt x="18" y="49"/>
                      <a:pt x="16" y="49"/>
                      <a:pt x="16" y="49"/>
                    </a:cubicBezTo>
                    <a:cubicBezTo>
                      <a:pt x="15" y="48"/>
                      <a:pt x="15" y="49"/>
                      <a:pt x="14" y="48"/>
                    </a:cubicBezTo>
                    <a:cubicBezTo>
                      <a:pt x="12" y="47"/>
                      <a:pt x="12" y="47"/>
                      <a:pt x="10" y="47"/>
                    </a:cubicBezTo>
                    <a:cubicBezTo>
                      <a:pt x="10" y="46"/>
                      <a:pt x="9" y="46"/>
                      <a:pt x="8" y="46"/>
                    </a:cubicBezTo>
                    <a:cubicBezTo>
                      <a:pt x="8" y="46"/>
                      <a:pt x="7" y="45"/>
                      <a:pt x="7" y="45"/>
                    </a:cubicBezTo>
                    <a:cubicBezTo>
                      <a:pt x="7" y="45"/>
                      <a:pt x="7" y="45"/>
                      <a:pt x="7" y="45"/>
                    </a:cubicBezTo>
                    <a:cubicBezTo>
                      <a:pt x="7" y="45"/>
                      <a:pt x="5" y="44"/>
                      <a:pt x="5" y="44"/>
                    </a:cubicBezTo>
                    <a:cubicBezTo>
                      <a:pt x="4" y="42"/>
                      <a:pt x="3" y="43"/>
                      <a:pt x="2" y="42"/>
                    </a:cubicBezTo>
                    <a:cubicBezTo>
                      <a:pt x="2" y="40"/>
                      <a:pt x="1" y="41"/>
                      <a:pt x="1" y="40"/>
                    </a:cubicBezTo>
                    <a:cubicBezTo>
                      <a:pt x="1" y="38"/>
                      <a:pt x="0" y="37"/>
                      <a:pt x="0" y="36"/>
                    </a:cubicBezTo>
                    <a:cubicBezTo>
                      <a:pt x="0" y="31"/>
                      <a:pt x="1" y="28"/>
                      <a:pt x="3" y="26"/>
                    </a:cubicBezTo>
                    <a:cubicBezTo>
                      <a:pt x="5" y="24"/>
                      <a:pt x="6" y="23"/>
                      <a:pt x="10" y="23"/>
                    </a:cubicBezTo>
                    <a:cubicBezTo>
                      <a:pt x="11" y="23"/>
                      <a:pt x="13" y="23"/>
                      <a:pt x="14" y="23"/>
                    </a:cubicBezTo>
                    <a:cubicBezTo>
                      <a:pt x="15" y="23"/>
                      <a:pt x="15" y="23"/>
                      <a:pt x="16" y="23"/>
                    </a:cubicBezTo>
                    <a:cubicBezTo>
                      <a:pt x="18" y="24"/>
                      <a:pt x="19" y="24"/>
                      <a:pt x="20" y="24"/>
                    </a:cubicBezTo>
                    <a:cubicBezTo>
                      <a:pt x="20" y="24"/>
                      <a:pt x="21" y="24"/>
                      <a:pt x="22" y="23"/>
                    </a:cubicBezTo>
                    <a:cubicBezTo>
                      <a:pt x="23" y="22"/>
                      <a:pt x="25" y="22"/>
                      <a:pt x="26" y="22"/>
                    </a:cubicBezTo>
                    <a:cubicBezTo>
                      <a:pt x="27" y="21"/>
                      <a:pt x="28" y="20"/>
                      <a:pt x="30" y="20"/>
                    </a:cubicBezTo>
                    <a:cubicBezTo>
                      <a:pt x="31" y="18"/>
                      <a:pt x="34" y="18"/>
                      <a:pt x="36" y="16"/>
                    </a:cubicBezTo>
                    <a:cubicBezTo>
                      <a:pt x="36" y="16"/>
                      <a:pt x="36" y="16"/>
                      <a:pt x="37" y="16"/>
                    </a:cubicBezTo>
                    <a:cubicBezTo>
                      <a:pt x="37" y="16"/>
                      <a:pt x="37" y="16"/>
                      <a:pt x="37" y="15"/>
                    </a:cubicBezTo>
                    <a:cubicBezTo>
                      <a:pt x="41" y="13"/>
                      <a:pt x="45" y="11"/>
                      <a:pt x="49" y="9"/>
                    </a:cubicBezTo>
                    <a:cubicBezTo>
                      <a:pt x="50" y="8"/>
                      <a:pt x="52" y="7"/>
                      <a:pt x="53" y="6"/>
                    </a:cubicBezTo>
                    <a:cubicBezTo>
                      <a:pt x="54" y="6"/>
                      <a:pt x="54" y="6"/>
                      <a:pt x="55" y="6"/>
                    </a:cubicBezTo>
                    <a:cubicBezTo>
                      <a:pt x="56" y="6"/>
                      <a:pt x="56" y="5"/>
                      <a:pt x="57" y="5"/>
                    </a:cubicBezTo>
                    <a:cubicBezTo>
                      <a:pt x="58" y="4"/>
                      <a:pt x="58" y="4"/>
                      <a:pt x="60" y="4"/>
                    </a:cubicBezTo>
                    <a:cubicBezTo>
                      <a:pt x="60" y="3"/>
                      <a:pt x="61" y="3"/>
                      <a:pt x="61" y="3"/>
                    </a:cubicBezTo>
                    <a:cubicBezTo>
                      <a:pt x="62" y="3"/>
                      <a:pt x="62" y="2"/>
                      <a:pt x="62" y="2"/>
                    </a:cubicBezTo>
                    <a:cubicBezTo>
                      <a:pt x="63" y="2"/>
                      <a:pt x="63" y="2"/>
                      <a:pt x="64" y="2"/>
                    </a:cubicBezTo>
                    <a:cubicBezTo>
                      <a:pt x="64" y="2"/>
                      <a:pt x="64" y="1"/>
                      <a:pt x="64" y="1"/>
                    </a:cubicBezTo>
                    <a:cubicBezTo>
                      <a:pt x="65" y="1"/>
                      <a:pt x="65" y="1"/>
                      <a:pt x="65" y="1"/>
                    </a:cubicBezTo>
                    <a:cubicBezTo>
                      <a:pt x="65" y="1"/>
                      <a:pt x="65" y="1"/>
                      <a:pt x="66" y="1"/>
                    </a:cubicBezTo>
                    <a:cubicBezTo>
                      <a:pt x="66" y="1"/>
                      <a:pt x="66" y="1"/>
                      <a:pt x="67" y="1"/>
                    </a:cubicBezTo>
                    <a:cubicBezTo>
                      <a:pt x="67" y="1"/>
                      <a:pt x="67" y="1"/>
                      <a:pt x="68" y="1"/>
                    </a:cubicBezTo>
                    <a:cubicBezTo>
                      <a:pt x="68" y="0"/>
                      <a:pt x="68" y="1"/>
                      <a:pt x="69" y="1"/>
                    </a:cubicBezTo>
                    <a:cubicBezTo>
                      <a:pt x="69" y="1"/>
                      <a:pt x="71" y="0"/>
                      <a:pt x="73" y="0"/>
                    </a:cubicBezTo>
                    <a:cubicBezTo>
                      <a:pt x="74" y="0"/>
                      <a:pt x="76" y="1"/>
                      <a:pt x="7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0" name="Freeform 8"/>
              <p:cNvSpPr/>
              <p:nvPr/>
            </p:nvSpPr>
            <p:spPr bwMode="auto">
              <a:xfrm>
                <a:off x="5497513" y="3151188"/>
                <a:ext cx="241300" cy="433388"/>
              </a:xfrm>
              <a:custGeom>
                <a:avLst/>
                <a:gdLst>
                  <a:gd name="T0" fmla="*/ 20 w 64"/>
                  <a:gd name="T1" fmla="*/ 44 h 115"/>
                  <a:gd name="T2" fmla="*/ 20 w 64"/>
                  <a:gd name="T3" fmla="*/ 35 h 115"/>
                  <a:gd name="T4" fmla="*/ 22 w 64"/>
                  <a:gd name="T5" fmla="*/ 32 h 115"/>
                  <a:gd name="T6" fmla="*/ 22 w 64"/>
                  <a:gd name="T7" fmla="*/ 25 h 115"/>
                  <a:gd name="T8" fmla="*/ 15 w 64"/>
                  <a:gd name="T9" fmla="*/ 24 h 115"/>
                  <a:gd name="T10" fmla="*/ 9 w 64"/>
                  <a:gd name="T11" fmla="*/ 23 h 115"/>
                  <a:gd name="T12" fmla="*/ 2 w 64"/>
                  <a:gd name="T13" fmla="*/ 18 h 115"/>
                  <a:gd name="T14" fmla="*/ 0 w 64"/>
                  <a:gd name="T15" fmla="*/ 12 h 115"/>
                  <a:gd name="T16" fmla="*/ 1 w 64"/>
                  <a:gd name="T17" fmla="*/ 10 h 115"/>
                  <a:gd name="T18" fmla="*/ 10 w 64"/>
                  <a:gd name="T19" fmla="*/ 8 h 115"/>
                  <a:gd name="T20" fmla="*/ 14 w 64"/>
                  <a:gd name="T21" fmla="*/ 7 h 115"/>
                  <a:gd name="T22" fmla="*/ 20 w 64"/>
                  <a:gd name="T23" fmla="*/ 3 h 115"/>
                  <a:gd name="T24" fmla="*/ 27 w 64"/>
                  <a:gd name="T25" fmla="*/ 0 h 115"/>
                  <a:gd name="T26" fmla="*/ 35 w 64"/>
                  <a:gd name="T27" fmla="*/ 0 h 115"/>
                  <a:gd name="T28" fmla="*/ 42 w 64"/>
                  <a:gd name="T29" fmla="*/ 6 h 115"/>
                  <a:gd name="T30" fmla="*/ 46 w 64"/>
                  <a:gd name="T31" fmla="*/ 12 h 115"/>
                  <a:gd name="T32" fmla="*/ 46 w 64"/>
                  <a:gd name="T33" fmla="*/ 17 h 115"/>
                  <a:gd name="T34" fmla="*/ 45 w 64"/>
                  <a:gd name="T35" fmla="*/ 25 h 115"/>
                  <a:gd name="T36" fmla="*/ 41 w 64"/>
                  <a:gd name="T37" fmla="*/ 39 h 115"/>
                  <a:gd name="T38" fmla="*/ 40 w 64"/>
                  <a:gd name="T39" fmla="*/ 42 h 115"/>
                  <a:gd name="T40" fmla="*/ 41 w 64"/>
                  <a:gd name="T41" fmla="*/ 49 h 115"/>
                  <a:gd name="T42" fmla="*/ 50 w 64"/>
                  <a:gd name="T43" fmla="*/ 48 h 115"/>
                  <a:gd name="T44" fmla="*/ 55 w 64"/>
                  <a:gd name="T45" fmla="*/ 48 h 115"/>
                  <a:gd name="T46" fmla="*/ 62 w 64"/>
                  <a:gd name="T47" fmla="*/ 55 h 115"/>
                  <a:gd name="T48" fmla="*/ 64 w 64"/>
                  <a:gd name="T49" fmla="*/ 58 h 115"/>
                  <a:gd name="T50" fmla="*/ 63 w 64"/>
                  <a:gd name="T51" fmla="*/ 62 h 115"/>
                  <a:gd name="T52" fmla="*/ 61 w 64"/>
                  <a:gd name="T53" fmla="*/ 70 h 115"/>
                  <a:gd name="T54" fmla="*/ 62 w 64"/>
                  <a:gd name="T55" fmla="*/ 75 h 115"/>
                  <a:gd name="T56" fmla="*/ 60 w 64"/>
                  <a:gd name="T57" fmla="*/ 82 h 115"/>
                  <a:gd name="T58" fmla="*/ 56 w 64"/>
                  <a:gd name="T59" fmla="*/ 84 h 115"/>
                  <a:gd name="T60" fmla="*/ 50 w 64"/>
                  <a:gd name="T61" fmla="*/ 97 h 115"/>
                  <a:gd name="T62" fmla="*/ 49 w 64"/>
                  <a:gd name="T63" fmla="*/ 100 h 115"/>
                  <a:gd name="T64" fmla="*/ 47 w 64"/>
                  <a:gd name="T65" fmla="*/ 104 h 115"/>
                  <a:gd name="T66" fmla="*/ 43 w 64"/>
                  <a:gd name="T67" fmla="*/ 110 h 115"/>
                  <a:gd name="T68" fmla="*/ 38 w 64"/>
                  <a:gd name="T69" fmla="*/ 114 h 115"/>
                  <a:gd name="T70" fmla="*/ 31 w 64"/>
                  <a:gd name="T71" fmla="*/ 115 h 115"/>
                  <a:gd name="T72" fmla="*/ 26 w 64"/>
                  <a:gd name="T73" fmla="*/ 113 h 115"/>
                  <a:gd name="T74" fmla="*/ 20 w 64"/>
                  <a:gd name="T75" fmla="*/ 111 h 115"/>
                  <a:gd name="T76" fmla="*/ 17 w 64"/>
                  <a:gd name="T77" fmla="*/ 110 h 115"/>
                  <a:gd name="T78" fmla="*/ 15 w 64"/>
                  <a:gd name="T79" fmla="*/ 110 h 115"/>
                  <a:gd name="T80" fmla="*/ 7 w 64"/>
                  <a:gd name="T81" fmla="*/ 109 h 115"/>
                  <a:gd name="T82" fmla="*/ 5 w 64"/>
                  <a:gd name="T83" fmla="*/ 102 h 115"/>
                  <a:gd name="T84" fmla="*/ 8 w 64"/>
                  <a:gd name="T85" fmla="*/ 96 h 115"/>
                  <a:gd name="T86" fmla="*/ 15 w 64"/>
                  <a:gd name="T87" fmla="*/ 92 h 115"/>
                  <a:gd name="T88" fmla="*/ 21 w 64"/>
                  <a:gd name="T89" fmla="*/ 88 h 115"/>
                  <a:gd name="T90" fmla="*/ 24 w 64"/>
                  <a:gd name="T91" fmla="*/ 86 h 115"/>
                  <a:gd name="T92" fmla="*/ 24 w 64"/>
                  <a:gd name="T93" fmla="*/ 84 h 115"/>
                  <a:gd name="T94" fmla="*/ 20 w 64"/>
                  <a:gd name="T95" fmla="*/ 82 h 115"/>
                  <a:gd name="T96" fmla="*/ 18 w 64"/>
                  <a:gd name="T97" fmla="*/ 79 h 115"/>
                  <a:gd name="T98" fmla="*/ 13 w 64"/>
                  <a:gd name="T99" fmla="*/ 76 h 115"/>
                  <a:gd name="T100" fmla="*/ 9 w 64"/>
                  <a:gd name="T101" fmla="*/ 76 h 115"/>
                  <a:gd name="T102" fmla="*/ 6 w 64"/>
                  <a:gd name="T103" fmla="*/ 72 h 115"/>
                  <a:gd name="T104" fmla="*/ 6 w 64"/>
                  <a:gd name="T105" fmla="*/ 68 h 115"/>
                  <a:gd name="T106" fmla="*/ 9 w 64"/>
                  <a:gd name="T107" fmla="*/ 62 h 115"/>
                  <a:gd name="T108" fmla="*/ 10 w 64"/>
                  <a:gd name="T109" fmla="*/ 60 h 115"/>
                  <a:gd name="T110" fmla="*/ 14 w 64"/>
                  <a:gd name="T111" fmla="*/ 57 h 115"/>
                  <a:gd name="T112" fmla="*/ 21 w 64"/>
                  <a:gd name="T113" fmla="*/ 56 h 115"/>
                  <a:gd name="T114" fmla="*/ 21 w 64"/>
                  <a:gd name="T115" fmla="*/ 52 h 115"/>
                  <a:gd name="T116" fmla="*/ 20 w 64"/>
                  <a:gd name="T117" fmla="*/ 4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 h="115">
                    <a:moveTo>
                      <a:pt x="20" y="45"/>
                    </a:moveTo>
                    <a:cubicBezTo>
                      <a:pt x="20" y="45"/>
                      <a:pt x="20" y="44"/>
                      <a:pt x="20" y="44"/>
                    </a:cubicBezTo>
                    <a:cubicBezTo>
                      <a:pt x="20" y="41"/>
                      <a:pt x="20" y="41"/>
                      <a:pt x="20" y="38"/>
                    </a:cubicBezTo>
                    <a:cubicBezTo>
                      <a:pt x="20" y="37"/>
                      <a:pt x="20" y="36"/>
                      <a:pt x="20" y="35"/>
                    </a:cubicBezTo>
                    <a:cubicBezTo>
                      <a:pt x="21" y="35"/>
                      <a:pt x="21" y="34"/>
                      <a:pt x="21" y="33"/>
                    </a:cubicBezTo>
                    <a:cubicBezTo>
                      <a:pt x="21" y="33"/>
                      <a:pt x="21" y="32"/>
                      <a:pt x="22" y="32"/>
                    </a:cubicBezTo>
                    <a:cubicBezTo>
                      <a:pt x="22" y="30"/>
                      <a:pt x="23" y="29"/>
                      <a:pt x="23" y="28"/>
                    </a:cubicBezTo>
                    <a:cubicBezTo>
                      <a:pt x="23" y="27"/>
                      <a:pt x="23" y="25"/>
                      <a:pt x="22" y="25"/>
                    </a:cubicBezTo>
                    <a:cubicBezTo>
                      <a:pt x="21" y="24"/>
                      <a:pt x="20" y="24"/>
                      <a:pt x="19" y="24"/>
                    </a:cubicBezTo>
                    <a:cubicBezTo>
                      <a:pt x="19" y="23"/>
                      <a:pt x="16" y="24"/>
                      <a:pt x="15" y="24"/>
                    </a:cubicBezTo>
                    <a:cubicBezTo>
                      <a:pt x="15" y="24"/>
                      <a:pt x="13" y="24"/>
                      <a:pt x="13" y="24"/>
                    </a:cubicBezTo>
                    <a:cubicBezTo>
                      <a:pt x="11" y="24"/>
                      <a:pt x="10" y="23"/>
                      <a:pt x="9" y="23"/>
                    </a:cubicBezTo>
                    <a:cubicBezTo>
                      <a:pt x="8" y="23"/>
                      <a:pt x="4" y="20"/>
                      <a:pt x="4" y="20"/>
                    </a:cubicBezTo>
                    <a:cubicBezTo>
                      <a:pt x="3" y="19"/>
                      <a:pt x="3" y="18"/>
                      <a:pt x="2" y="18"/>
                    </a:cubicBezTo>
                    <a:cubicBezTo>
                      <a:pt x="2" y="17"/>
                      <a:pt x="1" y="17"/>
                      <a:pt x="1" y="16"/>
                    </a:cubicBezTo>
                    <a:cubicBezTo>
                      <a:pt x="1" y="15"/>
                      <a:pt x="0" y="13"/>
                      <a:pt x="0" y="12"/>
                    </a:cubicBezTo>
                    <a:cubicBezTo>
                      <a:pt x="0" y="12"/>
                      <a:pt x="0" y="11"/>
                      <a:pt x="0" y="11"/>
                    </a:cubicBezTo>
                    <a:cubicBezTo>
                      <a:pt x="0" y="10"/>
                      <a:pt x="0" y="10"/>
                      <a:pt x="1" y="10"/>
                    </a:cubicBezTo>
                    <a:cubicBezTo>
                      <a:pt x="1" y="9"/>
                      <a:pt x="1" y="9"/>
                      <a:pt x="1" y="9"/>
                    </a:cubicBezTo>
                    <a:cubicBezTo>
                      <a:pt x="5" y="9"/>
                      <a:pt x="7" y="8"/>
                      <a:pt x="10" y="8"/>
                    </a:cubicBezTo>
                    <a:cubicBezTo>
                      <a:pt x="11" y="7"/>
                      <a:pt x="13" y="7"/>
                      <a:pt x="13" y="7"/>
                    </a:cubicBezTo>
                    <a:cubicBezTo>
                      <a:pt x="14" y="7"/>
                      <a:pt x="14" y="7"/>
                      <a:pt x="14" y="7"/>
                    </a:cubicBezTo>
                    <a:cubicBezTo>
                      <a:pt x="15" y="6"/>
                      <a:pt x="15" y="6"/>
                      <a:pt x="16" y="6"/>
                    </a:cubicBezTo>
                    <a:cubicBezTo>
                      <a:pt x="17" y="4"/>
                      <a:pt x="18" y="4"/>
                      <a:pt x="20" y="3"/>
                    </a:cubicBezTo>
                    <a:cubicBezTo>
                      <a:pt x="21" y="3"/>
                      <a:pt x="22" y="2"/>
                      <a:pt x="23" y="2"/>
                    </a:cubicBezTo>
                    <a:cubicBezTo>
                      <a:pt x="24" y="1"/>
                      <a:pt x="26" y="0"/>
                      <a:pt x="27" y="0"/>
                    </a:cubicBezTo>
                    <a:cubicBezTo>
                      <a:pt x="29" y="0"/>
                      <a:pt x="30" y="0"/>
                      <a:pt x="33" y="0"/>
                    </a:cubicBezTo>
                    <a:cubicBezTo>
                      <a:pt x="33" y="0"/>
                      <a:pt x="35" y="0"/>
                      <a:pt x="35" y="0"/>
                    </a:cubicBezTo>
                    <a:cubicBezTo>
                      <a:pt x="36" y="1"/>
                      <a:pt x="38" y="2"/>
                      <a:pt x="39" y="2"/>
                    </a:cubicBezTo>
                    <a:cubicBezTo>
                      <a:pt x="40" y="3"/>
                      <a:pt x="41" y="6"/>
                      <a:pt x="42" y="6"/>
                    </a:cubicBezTo>
                    <a:cubicBezTo>
                      <a:pt x="43" y="7"/>
                      <a:pt x="44" y="9"/>
                      <a:pt x="45" y="9"/>
                    </a:cubicBezTo>
                    <a:cubicBezTo>
                      <a:pt x="45" y="10"/>
                      <a:pt x="45" y="11"/>
                      <a:pt x="46" y="12"/>
                    </a:cubicBezTo>
                    <a:cubicBezTo>
                      <a:pt x="46" y="12"/>
                      <a:pt x="46" y="13"/>
                      <a:pt x="46" y="14"/>
                    </a:cubicBezTo>
                    <a:cubicBezTo>
                      <a:pt x="46" y="15"/>
                      <a:pt x="46" y="16"/>
                      <a:pt x="46" y="17"/>
                    </a:cubicBezTo>
                    <a:cubicBezTo>
                      <a:pt x="46" y="18"/>
                      <a:pt x="46" y="19"/>
                      <a:pt x="46" y="21"/>
                    </a:cubicBezTo>
                    <a:cubicBezTo>
                      <a:pt x="46" y="22"/>
                      <a:pt x="45" y="24"/>
                      <a:pt x="45" y="25"/>
                    </a:cubicBezTo>
                    <a:cubicBezTo>
                      <a:pt x="44" y="28"/>
                      <a:pt x="43" y="32"/>
                      <a:pt x="42" y="34"/>
                    </a:cubicBezTo>
                    <a:cubicBezTo>
                      <a:pt x="41" y="35"/>
                      <a:pt x="41" y="37"/>
                      <a:pt x="41" y="39"/>
                    </a:cubicBezTo>
                    <a:cubicBezTo>
                      <a:pt x="40" y="39"/>
                      <a:pt x="40" y="40"/>
                      <a:pt x="40" y="40"/>
                    </a:cubicBezTo>
                    <a:cubicBezTo>
                      <a:pt x="40" y="42"/>
                      <a:pt x="40" y="40"/>
                      <a:pt x="40" y="42"/>
                    </a:cubicBezTo>
                    <a:cubicBezTo>
                      <a:pt x="40" y="44"/>
                      <a:pt x="40" y="43"/>
                      <a:pt x="40" y="45"/>
                    </a:cubicBezTo>
                    <a:cubicBezTo>
                      <a:pt x="41" y="46"/>
                      <a:pt x="40" y="47"/>
                      <a:pt x="41" y="49"/>
                    </a:cubicBezTo>
                    <a:cubicBezTo>
                      <a:pt x="41" y="49"/>
                      <a:pt x="41" y="51"/>
                      <a:pt x="41" y="50"/>
                    </a:cubicBezTo>
                    <a:cubicBezTo>
                      <a:pt x="43" y="50"/>
                      <a:pt x="48" y="48"/>
                      <a:pt x="50" y="48"/>
                    </a:cubicBezTo>
                    <a:cubicBezTo>
                      <a:pt x="50" y="48"/>
                      <a:pt x="50" y="48"/>
                      <a:pt x="50" y="48"/>
                    </a:cubicBezTo>
                    <a:cubicBezTo>
                      <a:pt x="52" y="48"/>
                      <a:pt x="53" y="48"/>
                      <a:pt x="55" y="48"/>
                    </a:cubicBezTo>
                    <a:cubicBezTo>
                      <a:pt x="57" y="48"/>
                      <a:pt x="57" y="49"/>
                      <a:pt x="60" y="51"/>
                    </a:cubicBezTo>
                    <a:cubicBezTo>
                      <a:pt x="61" y="52"/>
                      <a:pt x="62" y="54"/>
                      <a:pt x="62" y="55"/>
                    </a:cubicBezTo>
                    <a:cubicBezTo>
                      <a:pt x="62" y="55"/>
                      <a:pt x="62" y="55"/>
                      <a:pt x="63" y="55"/>
                    </a:cubicBezTo>
                    <a:cubicBezTo>
                      <a:pt x="63" y="56"/>
                      <a:pt x="63" y="57"/>
                      <a:pt x="64" y="58"/>
                    </a:cubicBezTo>
                    <a:cubicBezTo>
                      <a:pt x="64" y="59"/>
                      <a:pt x="64" y="59"/>
                      <a:pt x="64" y="60"/>
                    </a:cubicBezTo>
                    <a:cubicBezTo>
                      <a:pt x="64" y="61"/>
                      <a:pt x="63" y="61"/>
                      <a:pt x="63" y="62"/>
                    </a:cubicBezTo>
                    <a:cubicBezTo>
                      <a:pt x="62" y="64"/>
                      <a:pt x="63" y="64"/>
                      <a:pt x="62" y="66"/>
                    </a:cubicBezTo>
                    <a:cubicBezTo>
                      <a:pt x="61" y="66"/>
                      <a:pt x="61" y="70"/>
                      <a:pt x="61" y="70"/>
                    </a:cubicBezTo>
                    <a:cubicBezTo>
                      <a:pt x="61" y="70"/>
                      <a:pt x="61" y="70"/>
                      <a:pt x="61" y="71"/>
                    </a:cubicBezTo>
                    <a:cubicBezTo>
                      <a:pt x="61" y="72"/>
                      <a:pt x="62" y="73"/>
                      <a:pt x="62" y="75"/>
                    </a:cubicBezTo>
                    <a:cubicBezTo>
                      <a:pt x="63" y="77"/>
                      <a:pt x="62" y="79"/>
                      <a:pt x="61" y="80"/>
                    </a:cubicBezTo>
                    <a:cubicBezTo>
                      <a:pt x="60" y="81"/>
                      <a:pt x="60" y="81"/>
                      <a:pt x="60" y="82"/>
                    </a:cubicBezTo>
                    <a:cubicBezTo>
                      <a:pt x="58" y="82"/>
                      <a:pt x="58" y="83"/>
                      <a:pt x="58" y="83"/>
                    </a:cubicBezTo>
                    <a:cubicBezTo>
                      <a:pt x="57" y="83"/>
                      <a:pt x="56" y="83"/>
                      <a:pt x="56" y="84"/>
                    </a:cubicBezTo>
                    <a:cubicBezTo>
                      <a:pt x="54" y="84"/>
                      <a:pt x="51" y="84"/>
                      <a:pt x="50" y="85"/>
                    </a:cubicBezTo>
                    <a:cubicBezTo>
                      <a:pt x="50" y="89"/>
                      <a:pt x="50" y="93"/>
                      <a:pt x="50" y="97"/>
                    </a:cubicBezTo>
                    <a:cubicBezTo>
                      <a:pt x="50" y="97"/>
                      <a:pt x="49" y="98"/>
                      <a:pt x="49" y="99"/>
                    </a:cubicBezTo>
                    <a:cubicBezTo>
                      <a:pt x="49" y="99"/>
                      <a:pt x="49" y="100"/>
                      <a:pt x="49" y="100"/>
                    </a:cubicBezTo>
                    <a:cubicBezTo>
                      <a:pt x="49" y="101"/>
                      <a:pt x="48" y="102"/>
                      <a:pt x="48" y="102"/>
                    </a:cubicBezTo>
                    <a:cubicBezTo>
                      <a:pt x="48" y="103"/>
                      <a:pt x="48" y="103"/>
                      <a:pt x="47" y="104"/>
                    </a:cubicBezTo>
                    <a:cubicBezTo>
                      <a:pt x="47" y="105"/>
                      <a:pt x="46" y="107"/>
                      <a:pt x="45" y="108"/>
                    </a:cubicBezTo>
                    <a:cubicBezTo>
                      <a:pt x="44" y="109"/>
                      <a:pt x="44" y="109"/>
                      <a:pt x="43" y="110"/>
                    </a:cubicBezTo>
                    <a:cubicBezTo>
                      <a:pt x="42" y="111"/>
                      <a:pt x="41" y="111"/>
                      <a:pt x="41" y="112"/>
                    </a:cubicBezTo>
                    <a:cubicBezTo>
                      <a:pt x="40" y="113"/>
                      <a:pt x="39" y="113"/>
                      <a:pt x="38" y="114"/>
                    </a:cubicBezTo>
                    <a:cubicBezTo>
                      <a:pt x="37" y="114"/>
                      <a:pt x="35" y="114"/>
                      <a:pt x="34" y="115"/>
                    </a:cubicBezTo>
                    <a:cubicBezTo>
                      <a:pt x="33" y="115"/>
                      <a:pt x="32" y="115"/>
                      <a:pt x="31" y="115"/>
                    </a:cubicBezTo>
                    <a:cubicBezTo>
                      <a:pt x="30" y="114"/>
                      <a:pt x="29" y="114"/>
                      <a:pt x="28" y="114"/>
                    </a:cubicBezTo>
                    <a:cubicBezTo>
                      <a:pt x="27" y="114"/>
                      <a:pt x="26" y="113"/>
                      <a:pt x="26" y="113"/>
                    </a:cubicBezTo>
                    <a:cubicBezTo>
                      <a:pt x="25" y="112"/>
                      <a:pt x="25" y="112"/>
                      <a:pt x="24" y="112"/>
                    </a:cubicBezTo>
                    <a:cubicBezTo>
                      <a:pt x="23" y="111"/>
                      <a:pt x="22" y="111"/>
                      <a:pt x="20" y="111"/>
                    </a:cubicBezTo>
                    <a:cubicBezTo>
                      <a:pt x="20" y="111"/>
                      <a:pt x="20" y="110"/>
                      <a:pt x="19" y="110"/>
                    </a:cubicBezTo>
                    <a:cubicBezTo>
                      <a:pt x="18" y="110"/>
                      <a:pt x="18" y="110"/>
                      <a:pt x="17" y="110"/>
                    </a:cubicBezTo>
                    <a:cubicBezTo>
                      <a:pt x="16" y="110"/>
                      <a:pt x="15" y="110"/>
                      <a:pt x="15" y="110"/>
                    </a:cubicBezTo>
                    <a:cubicBezTo>
                      <a:pt x="15" y="110"/>
                      <a:pt x="15" y="110"/>
                      <a:pt x="15" y="110"/>
                    </a:cubicBezTo>
                    <a:cubicBezTo>
                      <a:pt x="13" y="110"/>
                      <a:pt x="11" y="110"/>
                      <a:pt x="10" y="110"/>
                    </a:cubicBezTo>
                    <a:cubicBezTo>
                      <a:pt x="9" y="110"/>
                      <a:pt x="8" y="109"/>
                      <a:pt x="7" y="109"/>
                    </a:cubicBezTo>
                    <a:cubicBezTo>
                      <a:pt x="7" y="109"/>
                      <a:pt x="6" y="108"/>
                      <a:pt x="6" y="108"/>
                    </a:cubicBezTo>
                    <a:cubicBezTo>
                      <a:pt x="4" y="105"/>
                      <a:pt x="5" y="104"/>
                      <a:pt x="5" y="102"/>
                    </a:cubicBezTo>
                    <a:cubicBezTo>
                      <a:pt x="5" y="101"/>
                      <a:pt x="5" y="100"/>
                      <a:pt x="6" y="100"/>
                    </a:cubicBezTo>
                    <a:cubicBezTo>
                      <a:pt x="6" y="98"/>
                      <a:pt x="7" y="97"/>
                      <a:pt x="8" y="96"/>
                    </a:cubicBezTo>
                    <a:cubicBezTo>
                      <a:pt x="9" y="94"/>
                      <a:pt x="11" y="94"/>
                      <a:pt x="12" y="93"/>
                    </a:cubicBezTo>
                    <a:cubicBezTo>
                      <a:pt x="14" y="92"/>
                      <a:pt x="13" y="92"/>
                      <a:pt x="15" y="92"/>
                    </a:cubicBezTo>
                    <a:cubicBezTo>
                      <a:pt x="16" y="91"/>
                      <a:pt x="18" y="90"/>
                      <a:pt x="19" y="89"/>
                    </a:cubicBezTo>
                    <a:cubicBezTo>
                      <a:pt x="20" y="89"/>
                      <a:pt x="20" y="88"/>
                      <a:pt x="21" y="88"/>
                    </a:cubicBezTo>
                    <a:cubicBezTo>
                      <a:pt x="21" y="87"/>
                      <a:pt x="22" y="87"/>
                      <a:pt x="22" y="87"/>
                    </a:cubicBezTo>
                    <a:cubicBezTo>
                      <a:pt x="23" y="86"/>
                      <a:pt x="23" y="86"/>
                      <a:pt x="24" y="86"/>
                    </a:cubicBezTo>
                    <a:cubicBezTo>
                      <a:pt x="24" y="86"/>
                      <a:pt x="24" y="86"/>
                      <a:pt x="24" y="86"/>
                    </a:cubicBezTo>
                    <a:cubicBezTo>
                      <a:pt x="24" y="85"/>
                      <a:pt x="24" y="85"/>
                      <a:pt x="24" y="84"/>
                    </a:cubicBezTo>
                    <a:cubicBezTo>
                      <a:pt x="24" y="84"/>
                      <a:pt x="24" y="84"/>
                      <a:pt x="24" y="83"/>
                    </a:cubicBezTo>
                    <a:cubicBezTo>
                      <a:pt x="22" y="83"/>
                      <a:pt x="21" y="82"/>
                      <a:pt x="20" y="82"/>
                    </a:cubicBezTo>
                    <a:cubicBezTo>
                      <a:pt x="20" y="81"/>
                      <a:pt x="19" y="81"/>
                      <a:pt x="18" y="81"/>
                    </a:cubicBezTo>
                    <a:cubicBezTo>
                      <a:pt x="18" y="81"/>
                      <a:pt x="18" y="79"/>
                      <a:pt x="18" y="79"/>
                    </a:cubicBezTo>
                    <a:cubicBezTo>
                      <a:pt x="16" y="79"/>
                      <a:pt x="16" y="77"/>
                      <a:pt x="15" y="77"/>
                    </a:cubicBezTo>
                    <a:cubicBezTo>
                      <a:pt x="14" y="77"/>
                      <a:pt x="14" y="77"/>
                      <a:pt x="13" y="76"/>
                    </a:cubicBezTo>
                    <a:cubicBezTo>
                      <a:pt x="13" y="76"/>
                      <a:pt x="12" y="76"/>
                      <a:pt x="11" y="76"/>
                    </a:cubicBezTo>
                    <a:cubicBezTo>
                      <a:pt x="11" y="76"/>
                      <a:pt x="10" y="76"/>
                      <a:pt x="9" y="76"/>
                    </a:cubicBezTo>
                    <a:cubicBezTo>
                      <a:pt x="7" y="75"/>
                      <a:pt x="8" y="75"/>
                      <a:pt x="7" y="74"/>
                    </a:cubicBezTo>
                    <a:cubicBezTo>
                      <a:pt x="6" y="74"/>
                      <a:pt x="6" y="73"/>
                      <a:pt x="6" y="72"/>
                    </a:cubicBezTo>
                    <a:cubicBezTo>
                      <a:pt x="6" y="71"/>
                      <a:pt x="6" y="70"/>
                      <a:pt x="6" y="69"/>
                    </a:cubicBezTo>
                    <a:cubicBezTo>
                      <a:pt x="6" y="68"/>
                      <a:pt x="6" y="68"/>
                      <a:pt x="6" y="68"/>
                    </a:cubicBezTo>
                    <a:cubicBezTo>
                      <a:pt x="6" y="66"/>
                      <a:pt x="8" y="64"/>
                      <a:pt x="8" y="63"/>
                    </a:cubicBezTo>
                    <a:cubicBezTo>
                      <a:pt x="8" y="63"/>
                      <a:pt x="9" y="62"/>
                      <a:pt x="9" y="62"/>
                    </a:cubicBezTo>
                    <a:cubicBezTo>
                      <a:pt x="9" y="62"/>
                      <a:pt x="9" y="62"/>
                      <a:pt x="9" y="62"/>
                    </a:cubicBezTo>
                    <a:cubicBezTo>
                      <a:pt x="9" y="61"/>
                      <a:pt x="10" y="61"/>
                      <a:pt x="10" y="60"/>
                    </a:cubicBezTo>
                    <a:cubicBezTo>
                      <a:pt x="11" y="59"/>
                      <a:pt x="11" y="58"/>
                      <a:pt x="12" y="58"/>
                    </a:cubicBezTo>
                    <a:cubicBezTo>
                      <a:pt x="13" y="57"/>
                      <a:pt x="13" y="57"/>
                      <a:pt x="14" y="57"/>
                    </a:cubicBezTo>
                    <a:cubicBezTo>
                      <a:pt x="16" y="57"/>
                      <a:pt x="17" y="57"/>
                      <a:pt x="18" y="57"/>
                    </a:cubicBezTo>
                    <a:cubicBezTo>
                      <a:pt x="19" y="56"/>
                      <a:pt x="20" y="56"/>
                      <a:pt x="21" y="56"/>
                    </a:cubicBezTo>
                    <a:cubicBezTo>
                      <a:pt x="21" y="55"/>
                      <a:pt x="20" y="54"/>
                      <a:pt x="21" y="54"/>
                    </a:cubicBezTo>
                    <a:cubicBezTo>
                      <a:pt x="21" y="53"/>
                      <a:pt x="20" y="53"/>
                      <a:pt x="21" y="52"/>
                    </a:cubicBezTo>
                    <a:cubicBezTo>
                      <a:pt x="20" y="51"/>
                      <a:pt x="20" y="51"/>
                      <a:pt x="20" y="50"/>
                    </a:cubicBezTo>
                    <a:cubicBezTo>
                      <a:pt x="20" y="49"/>
                      <a:pt x="20" y="46"/>
                      <a:pt x="2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1" name="Freeform 9"/>
              <p:cNvSpPr/>
              <p:nvPr/>
            </p:nvSpPr>
            <p:spPr bwMode="auto">
              <a:xfrm>
                <a:off x="5576888" y="2940050"/>
                <a:ext cx="255588" cy="192088"/>
              </a:xfrm>
              <a:custGeom>
                <a:avLst/>
                <a:gdLst>
                  <a:gd name="T0" fmla="*/ 11 w 68"/>
                  <a:gd name="T1" fmla="*/ 42 h 51"/>
                  <a:gd name="T2" fmla="*/ 16 w 68"/>
                  <a:gd name="T3" fmla="*/ 36 h 51"/>
                  <a:gd name="T4" fmla="*/ 21 w 68"/>
                  <a:gd name="T5" fmla="*/ 30 h 51"/>
                  <a:gd name="T6" fmla="*/ 22 w 68"/>
                  <a:gd name="T7" fmla="*/ 28 h 51"/>
                  <a:gd name="T8" fmla="*/ 23 w 68"/>
                  <a:gd name="T9" fmla="*/ 26 h 51"/>
                  <a:gd name="T10" fmla="*/ 20 w 68"/>
                  <a:gd name="T11" fmla="*/ 26 h 51"/>
                  <a:gd name="T12" fmla="*/ 17 w 68"/>
                  <a:gd name="T13" fmla="*/ 27 h 51"/>
                  <a:gd name="T14" fmla="*/ 15 w 68"/>
                  <a:gd name="T15" fmla="*/ 28 h 51"/>
                  <a:gd name="T16" fmla="*/ 10 w 68"/>
                  <a:gd name="T17" fmla="*/ 30 h 51"/>
                  <a:gd name="T18" fmla="*/ 6 w 68"/>
                  <a:gd name="T19" fmla="*/ 32 h 51"/>
                  <a:gd name="T20" fmla="*/ 2 w 68"/>
                  <a:gd name="T21" fmla="*/ 27 h 51"/>
                  <a:gd name="T22" fmla="*/ 1 w 68"/>
                  <a:gd name="T23" fmla="*/ 22 h 51"/>
                  <a:gd name="T24" fmla="*/ 0 w 68"/>
                  <a:gd name="T25" fmla="*/ 17 h 51"/>
                  <a:gd name="T26" fmla="*/ 4 w 68"/>
                  <a:gd name="T27" fmla="*/ 11 h 51"/>
                  <a:gd name="T28" fmla="*/ 5 w 68"/>
                  <a:gd name="T29" fmla="*/ 10 h 51"/>
                  <a:gd name="T30" fmla="*/ 7 w 68"/>
                  <a:gd name="T31" fmla="*/ 9 h 51"/>
                  <a:gd name="T32" fmla="*/ 15 w 68"/>
                  <a:gd name="T33" fmla="*/ 6 h 51"/>
                  <a:gd name="T34" fmla="*/ 29 w 68"/>
                  <a:gd name="T35" fmla="*/ 2 h 51"/>
                  <a:gd name="T36" fmla="*/ 35 w 68"/>
                  <a:gd name="T37" fmla="*/ 2 h 51"/>
                  <a:gd name="T38" fmla="*/ 44 w 68"/>
                  <a:gd name="T39" fmla="*/ 1 h 51"/>
                  <a:gd name="T40" fmla="*/ 57 w 68"/>
                  <a:gd name="T41" fmla="*/ 1 h 51"/>
                  <a:gd name="T42" fmla="*/ 59 w 68"/>
                  <a:gd name="T43" fmla="*/ 3 h 51"/>
                  <a:gd name="T44" fmla="*/ 60 w 68"/>
                  <a:gd name="T45" fmla="*/ 3 h 51"/>
                  <a:gd name="T46" fmla="*/ 64 w 68"/>
                  <a:gd name="T47" fmla="*/ 4 h 51"/>
                  <a:gd name="T48" fmla="*/ 68 w 68"/>
                  <a:gd name="T49" fmla="*/ 10 h 51"/>
                  <a:gd name="T50" fmla="*/ 68 w 68"/>
                  <a:gd name="T51" fmla="*/ 16 h 51"/>
                  <a:gd name="T52" fmla="*/ 66 w 68"/>
                  <a:gd name="T53" fmla="*/ 20 h 51"/>
                  <a:gd name="T54" fmla="*/ 64 w 68"/>
                  <a:gd name="T55" fmla="*/ 24 h 51"/>
                  <a:gd name="T56" fmla="*/ 61 w 68"/>
                  <a:gd name="T57" fmla="*/ 26 h 51"/>
                  <a:gd name="T58" fmla="*/ 56 w 68"/>
                  <a:gd name="T59" fmla="*/ 26 h 51"/>
                  <a:gd name="T60" fmla="*/ 53 w 68"/>
                  <a:gd name="T61" fmla="*/ 27 h 51"/>
                  <a:gd name="T62" fmla="*/ 46 w 68"/>
                  <a:gd name="T63" fmla="*/ 28 h 51"/>
                  <a:gd name="T64" fmla="*/ 43 w 68"/>
                  <a:gd name="T65" fmla="*/ 31 h 51"/>
                  <a:gd name="T66" fmla="*/ 37 w 68"/>
                  <a:gd name="T67" fmla="*/ 35 h 51"/>
                  <a:gd name="T68" fmla="*/ 31 w 68"/>
                  <a:gd name="T69" fmla="*/ 39 h 51"/>
                  <a:gd name="T70" fmla="*/ 28 w 68"/>
                  <a:gd name="T71" fmla="*/ 43 h 51"/>
                  <a:gd name="T72" fmla="*/ 23 w 68"/>
                  <a:gd name="T73" fmla="*/ 46 h 51"/>
                  <a:gd name="T74" fmla="*/ 21 w 68"/>
                  <a:gd name="T75" fmla="*/ 48 h 51"/>
                  <a:gd name="T76" fmla="*/ 17 w 68"/>
                  <a:gd name="T77" fmla="*/ 50 h 51"/>
                  <a:gd name="T78" fmla="*/ 11 w 68"/>
                  <a:gd name="T79" fmla="*/ 49 h 51"/>
                  <a:gd name="T80" fmla="*/ 10 w 68"/>
                  <a:gd name="T81"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 h="51">
                    <a:moveTo>
                      <a:pt x="10" y="44"/>
                    </a:moveTo>
                    <a:cubicBezTo>
                      <a:pt x="11" y="43"/>
                      <a:pt x="10" y="43"/>
                      <a:pt x="11" y="42"/>
                    </a:cubicBezTo>
                    <a:cubicBezTo>
                      <a:pt x="13" y="40"/>
                      <a:pt x="13" y="39"/>
                      <a:pt x="13" y="39"/>
                    </a:cubicBezTo>
                    <a:cubicBezTo>
                      <a:pt x="15" y="38"/>
                      <a:pt x="15" y="37"/>
                      <a:pt x="16" y="36"/>
                    </a:cubicBezTo>
                    <a:cubicBezTo>
                      <a:pt x="17" y="35"/>
                      <a:pt x="18" y="34"/>
                      <a:pt x="20" y="32"/>
                    </a:cubicBezTo>
                    <a:cubicBezTo>
                      <a:pt x="20" y="31"/>
                      <a:pt x="21" y="30"/>
                      <a:pt x="21" y="30"/>
                    </a:cubicBezTo>
                    <a:cubicBezTo>
                      <a:pt x="21" y="29"/>
                      <a:pt x="21" y="29"/>
                      <a:pt x="21" y="29"/>
                    </a:cubicBezTo>
                    <a:cubicBezTo>
                      <a:pt x="22" y="29"/>
                      <a:pt x="22" y="28"/>
                      <a:pt x="22" y="28"/>
                    </a:cubicBezTo>
                    <a:cubicBezTo>
                      <a:pt x="22" y="28"/>
                      <a:pt x="22" y="28"/>
                      <a:pt x="22" y="28"/>
                    </a:cubicBezTo>
                    <a:cubicBezTo>
                      <a:pt x="23" y="27"/>
                      <a:pt x="23" y="27"/>
                      <a:pt x="23" y="26"/>
                    </a:cubicBezTo>
                    <a:cubicBezTo>
                      <a:pt x="24" y="25"/>
                      <a:pt x="25" y="25"/>
                      <a:pt x="25" y="25"/>
                    </a:cubicBezTo>
                    <a:cubicBezTo>
                      <a:pt x="24" y="25"/>
                      <a:pt x="21" y="25"/>
                      <a:pt x="20" y="26"/>
                    </a:cubicBezTo>
                    <a:cubicBezTo>
                      <a:pt x="20" y="26"/>
                      <a:pt x="20" y="26"/>
                      <a:pt x="19" y="26"/>
                    </a:cubicBezTo>
                    <a:cubicBezTo>
                      <a:pt x="18" y="27"/>
                      <a:pt x="18" y="27"/>
                      <a:pt x="17" y="27"/>
                    </a:cubicBezTo>
                    <a:cubicBezTo>
                      <a:pt x="16" y="27"/>
                      <a:pt x="16" y="27"/>
                      <a:pt x="16" y="27"/>
                    </a:cubicBezTo>
                    <a:cubicBezTo>
                      <a:pt x="15" y="27"/>
                      <a:pt x="15" y="28"/>
                      <a:pt x="15" y="28"/>
                    </a:cubicBezTo>
                    <a:cubicBezTo>
                      <a:pt x="14" y="28"/>
                      <a:pt x="13" y="29"/>
                      <a:pt x="12" y="29"/>
                    </a:cubicBezTo>
                    <a:cubicBezTo>
                      <a:pt x="12" y="30"/>
                      <a:pt x="10" y="30"/>
                      <a:pt x="10" y="30"/>
                    </a:cubicBezTo>
                    <a:cubicBezTo>
                      <a:pt x="9" y="31"/>
                      <a:pt x="9" y="31"/>
                      <a:pt x="8" y="32"/>
                    </a:cubicBezTo>
                    <a:cubicBezTo>
                      <a:pt x="7" y="32"/>
                      <a:pt x="6" y="32"/>
                      <a:pt x="6" y="32"/>
                    </a:cubicBezTo>
                    <a:cubicBezTo>
                      <a:pt x="4" y="31"/>
                      <a:pt x="5" y="31"/>
                      <a:pt x="4" y="31"/>
                    </a:cubicBezTo>
                    <a:cubicBezTo>
                      <a:pt x="3" y="29"/>
                      <a:pt x="3" y="28"/>
                      <a:pt x="2" y="27"/>
                    </a:cubicBezTo>
                    <a:cubicBezTo>
                      <a:pt x="2" y="27"/>
                      <a:pt x="2" y="26"/>
                      <a:pt x="2" y="25"/>
                    </a:cubicBezTo>
                    <a:cubicBezTo>
                      <a:pt x="1" y="24"/>
                      <a:pt x="1" y="23"/>
                      <a:pt x="1" y="22"/>
                    </a:cubicBezTo>
                    <a:cubicBezTo>
                      <a:pt x="1" y="22"/>
                      <a:pt x="0" y="21"/>
                      <a:pt x="0" y="20"/>
                    </a:cubicBezTo>
                    <a:cubicBezTo>
                      <a:pt x="0" y="19"/>
                      <a:pt x="0" y="18"/>
                      <a:pt x="0" y="17"/>
                    </a:cubicBezTo>
                    <a:cubicBezTo>
                      <a:pt x="1" y="17"/>
                      <a:pt x="1" y="16"/>
                      <a:pt x="1" y="16"/>
                    </a:cubicBezTo>
                    <a:cubicBezTo>
                      <a:pt x="1" y="14"/>
                      <a:pt x="3" y="13"/>
                      <a:pt x="4" y="11"/>
                    </a:cubicBezTo>
                    <a:cubicBezTo>
                      <a:pt x="4" y="11"/>
                      <a:pt x="4" y="11"/>
                      <a:pt x="4" y="11"/>
                    </a:cubicBezTo>
                    <a:cubicBezTo>
                      <a:pt x="4" y="10"/>
                      <a:pt x="5" y="10"/>
                      <a:pt x="5" y="10"/>
                    </a:cubicBezTo>
                    <a:cubicBezTo>
                      <a:pt x="6" y="10"/>
                      <a:pt x="6" y="10"/>
                      <a:pt x="6" y="9"/>
                    </a:cubicBezTo>
                    <a:cubicBezTo>
                      <a:pt x="7" y="9"/>
                      <a:pt x="7" y="10"/>
                      <a:pt x="7" y="9"/>
                    </a:cubicBezTo>
                    <a:cubicBezTo>
                      <a:pt x="9" y="9"/>
                      <a:pt x="11" y="7"/>
                      <a:pt x="14" y="7"/>
                    </a:cubicBezTo>
                    <a:cubicBezTo>
                      <a:pt x="14" y="6"/>
                      <a:pt x="15" y="6"/>
                      <a:pt x="15" y="6"/>
                    </a:cubicBezTo>
                    <a:cubicBezTo>
                      <a:pt x="16" y="6"/>
                      <a:pt x="17" y="5"/>
                      <a:pt x="18" y="5"/>
                    </a:cubicBezTo>
                    <a:cubicBezTo>
                      <a:pt x="21" y="3"/>
                      <a:pt x="25" y="2"/>
                      <a:pt x="29" y="2"/>
                    </a:cubicBezTo>
                    <a:cubicBezTo>
                      <a:pt x="30" y="2"/>
                      <a:pt x="31" y="2"/>
                      <a:pt x="31" y="2"/>
                    </a:cubicBezTo>
                    <a:cubicBezTo>
                      <a:pt x="33" y="2"/>
                      <a:pt x="34" y="2"/>
                      <a:pt x="35" y="2"/>
                    </a:cubicBezTo>
                    <a:cubicBezTo>
                      <a:pt x="36" y="2"/>
                      <a:pt x="36" y="1"/>
                      <a:pt x="37" y="1"/>
                    </a:cubicBezTo>
                    <a:cubicBezTo>
                      <a:pt x="39" y="1"/>
                      <a:pt x="42" y="1"/>
                      <a:pt x="44" y="1"/>
                    </a:cubicBezTo>
                    <a:cubicBezTo>
                      <a:pt x="45" y="0"/>
                      <a:pt x="51" y="0"/>
                      <a:pt x="54" y="0"/>
                    </a:cubicBezTo>
                    <a:cubicBezTo>
                      <a:pt x="55" y="0"/>
                      <a:pt x="56" y="0"/>
                      <a:pt x="57" y="1"/>
                    </a:cubicBezTo>
                    <a:cubicBezTo>
                      <a:pt x="57" y="1"/>
                      <a:pt x="58" y="2"/>
                      <a:pt x="59" y="2"/>
                    </a:cubicBezTo>
                    <a:cubicBezTo>
                      <a:pt x="59" y="3"/>
                      <a:pt x="59" y="3"/>
                      <a:pt x="59" y="3"/>
                    </a:cubicBezTo>
                    <a:cubicBezTo>
                      <a:pt x="59" y="3"/>
                      <a:pt x="59" y="3"/>
                      <a:pt x="59" y="3"/>
                    </a:cubicBezTo>
                    <a:cubicBezTo>
                      <a:pt x="59" y="3"/>
                      <a:pt x="60" y="3"/>
                      <a:pt x="60" y="3"/>
                    </a:cubicBezTo>
                    <a:cubicBezTo>
                      <a:pt x="60" y="3"/>
                      <a:pt x="60" y="3"/>
                      <a:pt x="60" y="3"/>
                    </a:cubicBezTo>
                    <a:cubicBezTo>
                      <a:pt x="61" y="3"/>
                      <a:pt x="62" y="4"/>
                      <a:pt x="64" y="4"/>
                    </a:cubicBezTo>
                    <a:cubicBezTo>
                      <a:pt x="64" y="5"/>
                      <a:pt x="65" y="5"/>
                      <a:pt x="65" y="5"/>
                    </a:cubicBezTo>
                    <a:cubicBezTo>
                      <a:pt x="66" y="7"/>
                      <a:pt x="67" y="9"/>
                      <a:pt x="68" y="10"/>
                    </a:cubicBezTo>
                    <a:cubicBezTo>
                      <a:pt x="68" y="11"/>
                      <a:pt x="68" y="12"/>
                      <a:pt x="68" y="12"/>
                    </a:cubicBezTo>
                    <a:cubicBezTo>
                      <a:pt x="68" y="14"/>
                      <a:pt x="68" y="15"/>
                      <a:pt x="68" y="16"/>
                    </a:cubicBezTo>
                    <a:cubicBezTo>
                      <a:pt x="68" y="17"/>
                      <a:pt x="68" y="17"/>
                      <a:pt x="68" y="18"/>
                    </a:cubicBezTo>
                    <a:cubicBezTo>
                      <a:pt x="68" y="18"/>
                      <a:pt x="67" y="19"/>
                      <a:pt x="66" y="20"/>
                    </a:cubicBezTo>
                    <a:cubicBezTo>
                      <a:pt x="66" y="21"/>
                      <a:pt x="65" y="21"/>
                      <a:pt x="65" y="22"/>
                    </a:cubicBezTo>
                    <a:cubicBezTo>
                      <a:pt x="64" y="23"/>
                      <a:pt x="64" y="23"/>
                      <a:pt x="64" y="24"/>
                    </a:cubicBezTo>
                    <a:cubicBezTo>
                      <a:pt x="63" y="24"/>
                      <a:pt x="63" y="25"/>
                      <a:pt x="63" y="25"/>
                    </a:cubicBezTo>
                    <a:cubicBezTo>
                      <a:pt x="62" y="26"/>
                      <a:pt x="61" y="26"/>
                      <a:pt x="61" y="26"/>
                    </a:cubicBezTo>
                    <a:cubicBezTo>
                      <a:pt x="59" y="26"/>
                      <a:pt x="59" y="26"/>
                      <a:pt x="58" y="26"/>
                    </a:cubicBezTo>
                    <a:cubicBezTo>
                      <a:pt x="57" y="26"/>
                      <a:pt x="57" y="26"/>
                      <a:pt x="56" y="26"/>
                    </a:cubicBezTo>
                    <a:cubicBezTo>
                      <a:pt x="56" y="26"/>
                      <a:pt x="55" y="26"/>
                      <a:pt x="55" y="26"/>
                    </a:cubicBezTo>
                    <a:cubicBezTo>
                      <a:pt x="54" y="26"/>
                      <a:pt x="53" y="26"/>
                      <a:pt x="53" y="27"/>
                    </a:cubicBezTo>
                    <a:cubicBezTo>
                      <a:pt x="52" y="27"/>
                      <a:pt x="51" y="27"/>
                      <a:pt x="49" y="27"/>
                    </a:cubicBezTo>
                    <a:cubicBezTo>
                      <a:pt x="48" y="27"/>
                      <a:pt x="47" y="28"/>
                      <a:pt x="46" y="28"/>
                    </a:cubicBezTo>
                    <a:cubicBezTo>
                      <a:pt x="46" y="29"/>
                      <a:pt x="45" y="29"/>
                      <a:pt x="45" y="29"/>
                    </a:cubicBezTo>
                    <a:cubicBezTo>
                      <a:pt x="44" y="30"/>
                      <a:pt x="44" y="30"/>
                      <a:pt x="43" y="31"/>
                    </a:cubicBezTo>
                    <a:cubicBezTo>
                      <a:pt x="42" y="31"/>
                      <a:pt x="42" y="31"/>
                      <a:pt x="41" y="32"/>
                    </a:cubicBezTo>
                    <a:cubicBezTo>
                      <a:pt x="41" y="33"/>
                      <a:pt x="38" y="34"/>
                      <a:pt x="37" y="35"/>
                    </a:cubicBezTo>
                    <a:cubicBezTo>
                      <a:pt x="36" y="35"/>
                      <a:pt x="36" y="36"/>
                      <a:pt x="34" y="37"/>
                    </a:cubicBezTo>
                    <a:cubicBezTo>
                      <a:pt x="33" y="38"/>
                      <a:pt x="32" y="39"/>
                      <a:pt x="31" y="39"/>
                    </a:cubicBezTo>
                    <a:cubicBezTo>
                      <a:pt x="31" y="40"/>
                      <a:pt x="30" y="40"/>
                      <a:pt x="29" y="41"/>
                    </a:cubicBezTo>
                    <a:cubicBezTo>
                      <a:pt x="29" y="41"/>
                      <a:pt x="28" y="43"/>
                      <a:pt x="28" y="43"/>
                    </a:cubicBezTo>
                    <a:cubicBezTo>
                      <a:pt x="27" y="43"/>
                      <a:pt x="25" y="44"/>
                      <a:pt x="25" y="44"/>
                    </a:cubicBezTo>
                    <a:cubicBezTo>
                      <a:pt x="24" y="45"/>
                      <a:pt x="24" y="45"/>
                      <a:pt x="23" y="46"/>
                    </a:cubicBezTo>
                    <a:cubicBezTo>
                      <a:pt x="23" y="46"/>
                      <a:pt x="22" y="47"/>
                      <a:pt x="22" y="47"/>
                    </a:cubicBezTo>
                    <a:cubicBezTo>
                      <a:pt x="22" y="47"/>
                      <a:pt x="21" y="47"/>
                      <a:pt x="21" y="48"/>
                    </a:cubicBezTo>
                    <a:cubicBezTo>
                      <a:pt x="20" y="48"/>
                      <a:pt x="19" y="49"/>
                      <a:pt x="19" y="49"/>
                    </a:cubicBezTo>
                    <a:cubicBezTo>
                      <a:pt x="17" y="50"/>
                      <a:pt x="17" y="50"/>
                      <a:pt x="17" y="50"/>
                    </a:cubicBezTo>
                    <a:cubicBezTo>
                      <a:pt x="16" y="51"/>
                      <a:pt x="16" y="51"/>
                      <a:pt x="14" y="50"/>
                    </a:cubicBezTo>
                    <a:cubicBezTo>
                      <a:pt x="13" y="50"/>
                      <a:pt x="12" y="50"/>
                      <a:pt x="11" y="49"/>
                    </a:cubicBezTo>
                    <a:cubicBezTo>
                      <a:pt x="11" y="49"/>
                      <a:pt x="11" y="48"/>
                      <a:pt x="10" y="48"/>
                    </a:cubicBezTo>
                    <a:cubicBezTo>
                      <a:pt x="9" y="47"/>
                      <a:pt x="9" y="45"/>
                      <a:pt x="1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2" name="Freeform 10"/>
              <p:cNvSpPr/>
              <p:nvPr/>
            </p:nvSpPr>
            <p:spPr bwMode="auto">
              <a:xfrm>
                <a:off x="5456238" y="2997200"/>
                <a:ext cx="120650" cy="109538"/>
              </a:xfrm>
              <a:custGeom>
                <a:avLst/>
                <a:gdLst>
                  <a:gd name="T0" fmla="*/ 13 w 32"/>
                  <a:gd name="T1" fmla="*/ 29 h 29"/>
                  <a:gd name="T2" fmla="*/ 10 w 32"/>
                  <a:gd name="T3" fmla="*/ 28 h 29"/>
                  <a:gd name="T4" fmla="*/ 4 w 32"/>
                  <a:gd name="T5" fmla="*/ 25 h 29"/>
                  <a:gd name="T6" fmla="*/ 3 w 32"/>
                  <a:gd name="T7" fmla="*/ 23 h 29"/>
                  <a:gd name="T8" fmla="*/ 1 w 32"/>
                  <a:gd name="T9" fmla="*/ 19 h 29"/>
                  <a:gd name="T10" fmla="*/ 1 w 32"/>
                  <a:gd name="T11" fmla="*/ 19 h 29"/>
                  <a:gd name="T12" fmla="*/ 0 w 32"/>
                  <a:gd name="T13" fmla="*/ 12 h 29"/>
                  <a:gd name="T14" fmla="*/ 1 w 32"/>
                  <a:gd name="T15" fmla="*/ 10 h 29"/>
                  <a:gd name="T16" fmla="*/ 1 w 32"/>
                  <a:gd name="T17" fmla="*/ 9 h 29"/>
                  <a:gd name="T18" fmla="*/ 2 w 32"/>
                  <a:gd name="T19" fmla="*/ 6 h 29"/>
                  <a:gd name="T20" fmla="*/ 9 w 32"/>
                  <a:gd name="T21" fmla="*/ 1 h 29"/>
                  <a:gd name="T22" fmla="*/ 10 w 32"/>
                  <a:gd name="T23" fmla="*/ 0 h 29"/>
                  <a:gd name="T24" fmla="*/ 11 w 32"/>
                  <a:gd name="T25" fmla="*/ 0 h 29"/>
                  <a:gd name="T26" fmla="*/ 14 w 32"/>
                  <a:gd name="T27" fmla="*/ 0 h 29"/>
                  <a:gd name="T28" fmla="*/ 15 w 32"/>
                  <a:gd name="T29" fmla="*/ 0 h 29"/>
                  <a:gd name="T30" fmla="*/ 20 w 32"/>
                  <a:gd name="T31" fmla="*/ 2 h 29"/>
                  <a:gd name="T32" fmla="*/ 25 w 32"/>
                  <a:gd name="T33" fmla="*/ 7 h 29"/>
                  <a:gd name="T34" fmla="*/ 27 w 32"/>
                  <a:gd name="T35" fmla="*/ 9 h 29"/>
                  <a:gd name="T36" fmla="*/ 27 w 32"/>
                  <a:gd name="T37" fmla="*/ 9 h 29"/>
                  <a:gd name="T38" fmla="*/ 29 w 32"/>
                  <a:gd name="T39" fmla="*/ 12 h 29"/>
                  <a:gd name="T40" fmla="*/ 30 w 32"/>
                  <a:gd name="T41" fmla="*/ 13 h 29"/>
                  <a:gd name="T42" fmla="*/ 32 w 32"/>
                  <a:gd name="T43" fmla="*/ 17 h 29"/>
                  <a:gd name="T44" fmla="*/ 32 w 32"/>
                  <a:gd name="T45" fmla="*/ 19 h 29"/>
                  <a:gd name="T46" fmla="*/ 29 w 32"/>
                  <a:gd name="T47" fmla="*/ 23 h 29"/>
                  <a:gd name="T48" fmla="*/ 20 w 32"/>
                  <a:gd name="T49" fmla="*/ 28 h 29"/>
                  <a:gd name="T50" fmla="*/ 16 w 32"/>
                  <a:gd name="T51" fmla="*/ 29 h 29"/>
                  <a:gd name="T52" fmla="*/ 13 w 32"/>
                  <a:gd name="T5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29">
                    <a:moveTo>
                      <a:pt x="13" y="29"/>
                    </a:moveTo>
                    <a:cubicBezTo>
                      <a:pt x="11" y="29"/>
                      <a:pt x="10" y="29"/>
                      <a:pt x="10" y="28"/>
                    </a:cubicBezTo>
                    <a:cubicBezTo>
                      <a:pt x="8" y="27"/>
                      <a:pt x="6" y="26"/>
                      <a:pt x="4" y="25"/>
                    </a:cubicBezTo>
                    <a:cubicBezTo>
                      <a:pt x="4" y="25"/>
                      <a:pt x="3" y="24"/>
                      <a:pt x="3" y="23"/>
                    </a:cubicBezTo>
                    <a:cubicBezTo>
                      <a:pt x="2" y="22"/>
                      <a:pt x="1" y="20"/>
                      <a:pt x="1" y="19"/>
                    </a:cubicBezTo>
                    <a:cubicBezTo>
                      <a:pt x="1" y="19"/>
                      <a:pt x="1" y="19"/>
                      <a:pt x="1" y="19"/>
                    </a:cubicBezTo>
                    <a:cubicBezTo>
                      <a:pt x="1" y="17"/>
                      <a:pt x="0" y="13"/>
                      <a:pt x="0" y="12"/>
                    </a:cubicBezTo>
                    <a:cubicBezTo>
                      <a:pt x="0" y="11"/>
                      <a:pt x="0" y="10"/>
                      <a:pt x="1" y="10"/>
                    </a:cubicBezTo>
                    <a:cubicBezTo>
                      <a:pt x="1" y="10"/>
                      <a:pt x="1" y="9"/>
                      <a:pt x="1" y="9"/>
                    </a:cubicBezTo>
                    <a:cubicBezTo>
                      <a:pt x="1" y="8"/>
                      <a:pt x="2" y="7"/>
                      <a:pt x="2" y="6"/>
                    </a:cubicBezTo>
                    <a:cubicBezTo>
                      <a:pt x="4" y="3"/>
                      <a:pt x="6" y="3"/>
                      <a:pt x="9" y="1"/>
                    </a:cubicBezTo>
                    <a:cubicBezTo>
                      <a:pt x="9" y="1"/>
                      <a:pt x="10" y="0"/>
                      <a:pt x="10" y="0"/>
                    </a:cubicBezTo>
                    <a:cubicBezTo>
                      <a:pt x="10" y="0"/>
                      <a:pt x="10" y="0"/>
                      <a:pt x="11" y="0"/>
                    </a:cubicBezTo>
                    <a:cubicBezTo>
                      <a:pt x="12" y="0"/>
                      <a:pt x="13" y="0"/>
                      <a:pt x="14" y="0"/>
                    </a:cubicBezTo>
                    <a:cubicBezTo>
                      <a:pt x="15" y="0"/>
                      <a:pt x="15" y="0"/>
                      <a:pt x="15" y="0"/>
                    </a:cubicBezTo>
                    <a:cubicBezTo>
                      <a:pt x="17" y="0"/>
                      <a:pt x="18" y="1"/>
                      <a:pt x="20" y="2"/>
                    </a:cubicBezTo>
                    <a:cubicBezTo>
                      <a:pt x="22" y="4"/>
                      <a:pt x="23" y="5"/>
                      <a:pt x="25" y="7"/>
                    </a:cubicBezTo>
                    <a:cubicBezTo>
                      <a:pt x="25" y="7"/>
                      <a:pt x="26" y="8"/>
                      <a:pt x="27" y="9"/>
                    </a:cubicBezTo>
                    <a:cubicBezTo>
                      <a:pt x="27" y="9"/>
                      <a:pt x="27" y="9"/>
                      <a:pt x="27" y="9"/>
                    </a:cubicBezTo>
                    <a:cubicBezTo>
                      <a:pt x="28" y="10"/>
                      <a:pt x="28" y="11"/>
                      <a:pt x="29" y="12"/>
                    </a:cubicBezTo>
                    <a:cubicBezTo>
                      <a:pt x="29" y="13"/>
                      <a:pt x="29" y="13"/>
                      <a:pt x="30" y="13"/>
                    </a:cubicBezTo>
                    <a:cubicBezTo>
                      <a:pt x="30" y="14"/>
                      <a:pt x="31" y="14"/>
                      <a:pt x="32" y="17"/>
                    </a:cubicBezTo>
                    <a:cubicBezTo>
                      <a:pt x="31" y="17"/>
                      <a:pt x="32" y="18"/>
                      <a:pt x="32" y="19"/>
                    </a:cubicBezTo>
                    <a:cubicBezTo>
                      <a:pt x="31" y="19"/>
                      <a:pt x="32" y="22"/>
                      <a:pt x="29" y="23"/>
                    </a:cubicBezTo>
                    <a:cubicBezTo>
                      <a:pt x="26" y="23"/>
                      <a:pt x="22" y="27"/>
                      <a:pt x="20" y="28"/>
                    </a:cubicBezTo>
                    <a:cubicBezTo>
                      <a:pt x="18" y="29"/>
                      <a:pt x="17" y="29"/>
                      <a:pt x="16" y="29"/>
                    </a:cubicBezTo>
                    <a:cubicBezTo>
                      <a:pt x="15" y="29"/>
                      <a:pt x="14" y="29"/>
                      <a:pt x="13"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11"/>
              <p:cNvSpPr/>
              <p:nvPr/>
            </p:nvSpPr>
            <p:spPr bwMode="auto">
              <a:xfrm>
                <a:off x="3522663" y="2879725"/>
                <a:ext cx="282575" cy="101600"/>
              </a:xfrm>
              <a:custGeom>
                <a:avLst/>
                <a:gdLst>
                  <a:gd name="T0" fmla="*/ 44 w 75"/>
                  <a:gd name="T1" fmla="*/ 27 h 27"/>
                  <a:gd name="T2" fmla="*/ 41 w 75"/>
                  <a:gd name="T3" fmla="*/ 27 h 27"/>
                  <a:gd name="T4" fmla="*/ 39 w 75"/>
                  <a:gd name="T5" fmla="*/ 26 h 27"/>
                  <a:gd name="T6" fmla="*/ 36 w 75"/>
                  <a:gd name="T7" fmla="*/ 26 h 27"/>
                  <a:gd name="T8" fmla="*/ 35 w 75"/>
                  <a:gd name="T9" fmla="*/ 25 h 27"/>
                  <a:gd name="T10" fmla="*/ 33 w 75"/>
                  <a:gd name="T11" fmla="*/ 25 h 27"/>
                  <a:gd name="T12" fmla="*/ 30 w 75"/>
                  <a:gd name="T13" fmla="*/ 25 h 27"/>
                  <a:gd name="T14" fmla="*/ 25 w 75"/>
                  <a:gd name="T15" fmla="*/ 26 h 27"/>
                  <a:gd name="T16" fmla="*/ 17 w 75"/>
                  <a:gd name="T17" fmla="*/ 26 h 27"/>
                  <a:gd name="T18" fmla="*/ 15 w 75"/>
                  <a:gd name="T19" fmla="*/ 27 h 27"/>
                  <a:gd name="T20" fmla="*/ 12 w 75"/>
                  <a:gd name="T21" fmla="*/ 26 h 27"/>
                  <a:gd name="T22" fmla="*/ 9 w 75"/>
                  <a:gd name="T23" fmla="*/ 25 h 27"/>
                  <a:gd name="T24" fmla="*/ 5 w 75"/>
                  <a:gd name="T25" fmla="*/ 24 h 27"/>
                  <a:gd name="T26" fmla="*/ 5 w 75"/>
                  <a:gd name="T27" fmla="*/ 24 h 27"/>
                  <a:gd name="T28" fmla="*/ 3 w 75"/>
                  <a:gd name="T29" fmla="*/ 23 h 27"/>
                  <a:gd name="T30" fmla="*/ 1 w 75"/>
                  <a:gd name="T31" fmla="*/ 21 h 27"/>
                  <a:gd name="T32" fmla="*/ 0 w 75"/>
                  <a:gd name="T33" fmla="*/ 18 h 27"/>
                  <a:gd name="T34" fmla="*/ 0 w 75"/>
                  <a:gd name="T35" fmla="*/ 16 h 27"/>
                  <a:gd name="T36" fmla="*/ 1 w 75"/>
                  <a:gd name="T37" fmla="*/ 14 h 27"/>
                  <a:gd name="T38" fmla="*/ 5 w 75"/>
                  <a:gd name="T39" fmla="*/ 10 h 27"/>
                  <a:gd name="T40" fmla="*/ 6 w 75"/>
                  <a:gd name="T41" fmla="*/ 9 h 27"/>
                  <a:gd name="T42" fmla="*/ 6 w 75"/>
                  <a:gd name="T43" fmla="*/ 9 h 27"/>
                  <a:gd name="T44" fmla="*/ 11 w 75"/>
                  <a:gd name="T45" fmla="*/ 7 h 27"/>
                  <a:gd name="T46" fmla="*/ 11 w 75"/>
                  <a:gd name="T47" fmla="*/ 7 h 27"/>
                  <a:gd name="T48" fmla="*/ 14 w 75"/>
                  <a:gd name="T49" fmla="*/ 6 h 27"/>
                  <a:gd name="T50" fmla="*/ 16 w 75"/>
                  <a:gd name="T51" fmla="*/ 5 h 27"/>
                  <a:gd name="T52" fmla="*/ 18 w 75"/>
                  <a:gd name="T53" fmla="*/ 5 h 27"/>
                  <a:gd name="T54" fmla="*/ 21 w 75"/>
                  <a:gd name="T55" fmla="*/ 4 h 27"/>
                  <a:gd name="T56" fmla="*/ 23 w 75"/>
                  <a:gd name="T57" fmla="*/ 4 h 27"/>
                  <a:gd name="T58" fmla="*/ 25 w 75"/>
                  <a:gd name="T59" fmla="*/ 3 h 27"/>
                  <a:gd name="T60" fmla="*/ 26 w 75"/>
                  <a:gd name="T61" fmla="*/ 3 h 27"/>
                  <a:gd name="T62" fmla="*/ 35 w 75"/>
                  <a:gd name="T63" fmla="*/ 3 h 27"/>
                  <a:gd name="T64" fmla="*/ 35 w 75"/>
                  <a:gd name="T65" fmla="*/ 3 h 27"/>
                  <a:gd name="T66" fmla="*/ 44 w 75"/>
                  <a:gd name="T67" fmla="*/ 2 h 27"/>
                  <a:gd name="T68" fmla="*/ 48 w 75"/>
                  <a:gd name="T69" fmla="*/ 1 h 27"/>
                  <a:gd name="T70" fmla="*/ 60 w 75"/>
                  <a:gd name="T71" fmla="*/ 0 h 27"/>
                  <a:gd name="T72" fmla="*/ 62 w 75"/>
                  <a:gd name="T73" fmla="*/ 1 h 27"/>
                  <a:gd name="T74" fmla="*/ 64 w 75"/>
                  <a:gd name="T75" fmla="*/ 1 h 27"/>
                  <a:gd name="T76" fmla="*/ 65 w 75"/>
                  <a:gd name="T77" fmla="*/ 1 h 27"/>
                  <a:gd name="T78" fmla="*/ 66 w 75"/>
                  <a:gd name="T79" fmla="*/ 1 h 27"/>
                  <a:gd name="T80" fmla="*/ 69 w 75"/>
                  <a:gd name="T81" fmla="*/ 2 h 27"/>
                  <a:gd name="T82" fmla="*/ 72 w 75"/>
                  <a:gd name="T83" fmla="*/ 4 h 27"/>
                  <a:gd name="T84" fmla="*/ 74 w 75"/>
                  <a:gd name="T85" fmla="*/ 6 h 27"/>
                  <a:gd name="T86" fmla="*/ 74 w 75"/>
                  <a:gd name="T87" fmla="*/ 9 h 27"/>
                  <a:gd name="T88" fmla="*/ 75 w 75"/>
                  <a:gd name="T89" fmla="*/ 12 h 27"/>
                  <a:gd name="T90" fmla="*/ 74 w 75"/>
                  <a:gd name="T91" fmla="*/ 14 h 27"/>
                  <a:gd name="T92" fmla="*/ 74 w 75"/>
                  <a:gd name="T93" fmla="*/ 15 h 27"/>
                  <a:gd name="T94" fmla="*/ 74 w 75"/>
                  <a:gd name="T95" fmla="*/ 16 h 27"/>
                  <a:gd name="T96" fmla="*/ 73 w 75"/>
                  <a:gd name="T97" fmla="*/ 17 h 27"/>
                  <a:gd name="T98" fmla="*/ 71 w 75"/>
                  <a:gd name="T99" fmla="*/ 19 h 27"/>
                  <a:gd name="T100" fmla="*/ 69 w 75"/>
                  <a:gd name="T101" fmla="*/ 21 h 27"/>
                  <a:gd name="T102" fmla="*/ 63 w 75"/>
                  <a:gd name="T103" fmla="*/ 22 h 27"/>
                  <a:gd name="T104" fmla="*/ 62 w 75"/>
                  <a:gd name="T105" fmla="*/ 23 h 27"/>
                  <a:gd name="T106" fmla="*/ 58 w 75"/>
                  <a:gd name="T107" fmla="*/ 24 h 27"/>
                  <a:gd name="T108" fmla="*/ 55 w 75"/>
                  <a:gd name="T109" fmla="*/ 25 h 27"/>
                  <a:gd name="T110" fmla="*/ 53 w 75"/>
                  <a:gd name="T111" fmla="*/ 26 h 27"/>
                  <a:gd name="T112" fmla="*/ 52 w 75"/>
                  <a:gd name="T113" fmla="*/ 26 h 27"/>
                  <a:gd name="T114" fmla="*/ 47 w 75"/>
                  <a:gd name="T115" fmla="*/ 27 h 27"/>
                  <a:gd name="T116" fmla="*/ 44 w 75"/>
                  <a:gd name="T1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 h="27">
                    <a:moveTo>
                      <a:pt x="44" y="27"/>
                    </a:moveTo>
                    <a:cubicBezTo>
                      <a:pt x="43" y="27"/>
                      <a:pt x="42" y="27"/>
                      <a:pt x="41" y="27"/>
                    </a:cubicBezTo>
                    <a:cubicBezTo>
                      <a:pt x="40" y="27"/>
                      <a:pt x="40" y="26"/>
                      <a:pt x="39" y="26"/>
                    </a:cubicBezTo>
                    <a:cubicBezTo>
                      <a:pt x="38" y="26"/>
                      <a:pt x="37" y="26"/>
                      <a:pt x="36" y="26"/>
                    </a:cubicBezTo>
                    <a:cubicBezTo>
                      <a:pt x="36" y="26"/>
                      <a:pt x="35" y="26"/>
                      <a:pt x="35" y="25"/>
                    </a:cubicBezTo>
                    <a:cubicBezTo>
                      <a:pt x="34" y="25"/>
                      <a:pt x="34" y="25"/>
                      <a:pt x="33" y="25"/>
                    </a:cubicBezTo>
                    <a:cubicBezTo>
                      <a:pt x="33" y="25"/>
                      <a:pt x="31" y="25"/>
                      <a:pt x="30" y="25"/>
                    </a:cubicBezTo>
                    <a:cubicBezTo>
                      <a:pt x="28" y="25"/>
                      <a:pt x="27" y="25"/>
                      <a:pt x="25" y="26"/>
                    </a:cubicBezTo>
                    <a:cubicBezTo>
                      <a:pt x="22" y="26"/>
                      <a:pt x="21" y="26"/>
                      <a:pt x="17" y="26"/>
                    </a:cubicBezTo>
                    <a:cubicBezTo>
                      <a:pt x="16" y="27"/>
                      <a:pt x="15" y="27"/>
                      <a:pt x="15" y="27"/>
                    </a:cubicBezTo>
                    <a:cubicBezTo>
                      <a:pt x="14" y="27"/>
                      <a:pt x="13" y="26"/>
                      <a:pt x="12" y="26"/>
                    </a:cubicBezTo>
                    <a:cubicBezTo>
                      <a:pt x="11" y="26"/>
                      <a:pt x="10" y="25"/>
                      <a:pt x="9" y="25"/>
                    </a:cubicBezTo>
                    <a:cubicBezTo>
                      <a:pt x="8" y="25"/>
                      <a:pt x="6" y="25"/>
                      <a:pt x="5" y="24"/>
                    </a:cubicBezTo>
                    <a:cubicBezTo>
                      <a:pt x="5" y="24"/>
                      <a:pt x="5" y="24"/>
                      <a:pt x="5" y="24"/>
                    </a:cubicBezTo>
                    <a:cubicBezTo>
                      <a:pt x="4" y="23"/>
                      <a:pt x="3" y="23"/>
                      <a:pt x="3" y="23"/>
                    </a:cubicBezTo>
                    <a:cubicBezTo>
                      <a:pt x="2" y="21"/>
                      <a:pt x="2" y="22"/>
                      <a:pt x="1" y="21"/>
                    </a:cubicBezTo>
                    <a:cubicBezTo>
                      <a:pt x="1" y="20"/>
                      <a:pt x="0" y="19"/>
                      <a:pt x="0" y="18"/>
                    </a:cubicBezTo>
                    <a:cubicBezTo>
                      <a:pt x="0" y="17"/>
                      <a:pt x="0" y="17"/>
                      <a:pt x="0" y="16"/>
                    </a:cubicBezTo>
                    <a:cubicBezTo>
                      <a:pt x="1" y="15"/>
                      <a:pt x="1" y="14"/>
                      <a:pt x="1" y="14"/>
                    </a:cubicBezTo>
                    <a:cubicBezTo>
                      <a:pt x="2" y="12"/>
                      <a:pt x="4" y="11"/>
                      <a:pt x="5" y="10"/>
                    </a:cubicBezTo>
                    <a:cubicBezTo>
                      <a:pt x="5" y="10"/>
                      <a:pt x="6" y="9"/>
                      <a:pt x="6" y="9"/>
                    </a:cubicBezTo>
                    <a:cubicBezTo>
                      <a:pt x="6" y="9"/>
                      <a:pt x="6" y="9"/>
                      <a:pt x="6" y="9"/>
                    </a:cubicBezTo>
                    <a:cubicBezTo>
                      <a:pt x="8" y="8"/>
                      <a:pt x="9" y="8"/>
                      <a:pt x="11" y="7"/>
                    </a:cubicBezTo>
                    <a:cubicBezTo>
                      <a:pt x="11" y="7"/>
                      <a:pt x="11" y="7"/>
                      <a:pt x="11" y="7"/>
                    </a:cubicBezTo>
                    <a:cubicBezTo>
                      <a:pt x="12" y="7"/>
                      <a:pt x="13" y="6"/>
                      <a:pt x="14" y="6"/>
                    </a:cubicBezTo>
                    <a:cubicBezTo>
                      <a:pt x="14" y="6"/>
                      <a:pt x="15" y="6"/>
                      <a:pt x="16" y="5"/>
                    </a:cubicBezTo>
                    <a:cubicBezTo>
                      <a:pt x="16" y="5"/>
                      <a:pt x="17" y="5"/>
                      <a:pt x="18" y="5"/>
                    </a:cubicBezTo>
                    <a:cubicBezTo>
                      <a:pt x="19" y="5"/>
                      <a:pt x="20" y="4"/>
                      <a:pt x="21" y="4"/>
                    </a:cubicBezTo>
                    <a:cubicBezTo>
                      <a:pt x="22" y="4"/>
                      <a:pt x="23" y="4"/>
                      <a:pt x="23" y="4"/>
                    </a:cubicBezTo>
                    <a:cubicBezTo>
                      <a:pt x="24" y="3"/>
                      <a:pt x="25" y="3"/>
                      <a:pt x="25" y="3"/>
                    </a:cubicBezTo>
                    <a:cubicBezTo>
                      <a:pt x="25" y="3"/>
                      <a:pt x="26" y="3"/>
                      <a:pt x="26" y="3"/>
                    </a:cubicBezTo>
                    <a:cubicBezTo>
                      <a:pt x="29" y="3"/>
                      <a:pt x="32" y="3"/>
                      <a:pt x="35" y="3"/>
                    </a:cubicBezTo>
                    <a:cubicBezTo>
                      <a:pt x="35" y="3"/>
                      <a:pt x="35" y="3"/>
                      <a:pt x="35" y="3"/>
                    </a:cubicBezTo>
                    <a:cubicBezTo>
                      <a:pt x="38" y="2"/>
                      <a:pt x="41" y="2"/>
                      <a:pt x="44" y="2"/>
                    </a:cubicBezTo>
                    <a:cubicBezTo>
                      <a:pt x="45" y="2"/>
                      <a:pt x="46" y="1"/>
                      <a:pt x="48" y="1"/>
                    </a:cubicBezTo>
                    <a:cubicBezTo>
                      <a:pt x="48" y="0"/>
                      <a:pt x="58" y="0"/>
                      <a:pt x="60" y="0"/>
                    </a:cubicBezTo>
                    <a:cubicBezTo>
                      <a:pt x="61" y="0"/>
                      <a:pt x="62" y="0"/>
                      <a:pt x="62" y="1"/>
                    </a:cubicBezTo>
                    <a:cubicBezTo>
                      <a:pt x="63" y="1"/>
                      <a:pt x="64" y="1"/>
                      <a:pt x="64" y="1"/>
                    </a:cubicBezTo>
                    <a:cubicBezTo>
                      <a:pt x="64" y="1"/>
                      <a:pt x="65" y="1"/>
                      <a:pt x="65" y="1"/>
                    </a:cubicBezTo>
                    <a:cubicBezTo>
                      <a:pt x="65" y="1"/>
                      <a:pt x="66" y="1"/>
                      <a:pt x="66" y="1"/>
                    </a:cubicBezTo>
                    <a:cubicBezTo>
                      <a:pt x="67" y="1"/>
                      <a:pt x="68" y="2"/>
                      <a:pt x="69" y="2"/>
                    </a:cubicBezTo>
                    <a:cubicBezTo>
                      <a:pt x="70" y="3"/>
                      <a:pt x="71" y="3"/>
                      <a:pt x="72" y="4"/>
                    </a:cubicBezTo>
                    <a:cubicBezTo>
                      <a:pt x="72" y="5"/>
                      <a:pt x="73" y="5"/>
                      <a:pt x="74" y="6"/>
                    </a:cubicBezTo>
                    <a:cubicBezTo>
                      <a:pt x="74" y="7"/>
                      <a:pt x="74" y="8"/>
                      <a:pt x="74" y="9"/>
                    </a:cubicBezTo>
                    <a:cubicBezTo>
                      <a:pt x="74" y="10"/>
                      <a:pt x="74" y="11"/>
                      <a:pt x="75" y="12"/>
                    </a:cubicBezTo>
                    <a:cubicBezTo>
                      <a:pt x="74" y="13"/>
                      <a:pt x="74" y="13"/>
                      <a:pt x="74" y="14"/>
                    </a:cubicBezTo>
                    <a:cubicBezTo>
                      <a:pt x="74" y="14"/>
                      <a:pt x="74" y="14"/>
                      <a:pt x="74" y="15"/>
                    </a:cubicBezTo>
                    <a:cubicBezTo>
                      <a:pt x="74" y="15"/>
                      <a:pt x="74" y="15"/>
                      <a:pt x="74" y="16"/>
                    </a:cubicBezTo>
                    <a:cubicBezTo>
                      <a:pt x="74" y="16"/>
                      <a:pt x="73" y="17"/>
                      <a:pt x="73" y="17"/>
                    </a:cubicBezTo>
                    <a:cubicBezTo>
                      <a:pt x="73" y="18"/>
                      <a:pt x="72" y="19"/>
                      <a:pt x="71" y="19"/>
                    </a:cubicBezTo>
                    <a:cubicBezTo>
                      <a:pt x="71" y="20"/>
                      <a:pt x="70" y="20"/>
                      <a:pt x="69" y="21"/>
                    </a:cubicBezTo>
                    <a:cubicBezTo>
                      <a:pt x="68" y="21"/>
                      <a:pt x="65" y="22"/>
                      <a:pt x="63" y="22"/>
                    </a:cubicBezTo>
                    <a:cubicBezTo>
                      <a:pt x="63" y="23"/>
                      <a:pt x="62" y="23"/>
                      <a:pt x="62" y="23"/>
                    </a:cubicBezTo>
                    <a:cubicBezTo>
                      <a:pt x="60" y="23"/>
                      <a:pt x="59" y="24"/>
                      <a:pt x="58" y="24"/>
                    </a:cubicBezTo>
                    <a:cubicBezTo>
                      <a:pt x="57" y="24"/>
                      <a:pt x="57" y="25"/>
                      <a:pt x="55" y="25"/>
                    </a:cubicBezTo>
                    <a:cubicBezTo>
                      <a:pt x="54" y="25"/>
                      <a:pt x="54" y="26"/>
                      <a:pt x="53" y="26"/>
                    </a:cubicBezTo>
                    <a:cubicBezTo>
                      <a:pt x="52" y="26"/>
                      <a:pt x="52" y="26"/>
                      <a:pt x="52" y="26"/>
                    </a:cubicBezTo>
                    <a:cubicBezTo>
                      <a:pt x="50" y="26"/>
                      <a:pt x="49" y="27"/>
                      <a:pt x="47" y="27"/>
                    </a:cubicBezTo>
                    <a:cubicBezTo>
                      <a:pt x="46" y="27"/>
                      <a:pt x="45" y="27"/>
                      <a:pt x="44"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4" name="Freeform 12"/>
              <p:cNvSpPr/>
              <p:nvPr/>
            </p:nvSpPr>
            <p:spPr bwMode="auto">
              <a:xfrm>
                <a:off x="5097463" y="3309938"/>
                <a:ext cx="161925" cy="173038"/>
              </a:xfrm>
              <a:custGeom>
                <a:avLst/>
                <a:gdLst>
                  <a:gd name="T0" fmla="*/ 29 w 43"/>
                  <a:gd name="T1" fmla="*/ 46 h 46"/>
                  <a:gd name="T2" fmla="*/ 27 w 43"/>
                  <a:gd name="T3" fmla="*/ 45 h 46"/>
                  <a:gd name="T4" fmla="*/ 26 w 43"/>
                  <a:gd name="T5" fmla="*/ 44 h 46"/>
                  <a:gd name="T6" fmla="*/ 24 w 43"/>
                  <a:gd name="T7" fmla="*/ 40 h 46"/>
                  <a:gd name="T8" fmla="*/ 21 w 43"/>
                  <a:gd name="T9" fmla="*/ 35 h 46"/>
                  <a:gd name="T10" fmla="*/ 19 w 43"/>
                  <a:gd name="T11" fmla="*/ 31 h 46"/>
                  <a:gd name="T12" fmla="*/ 16 w 43"/>
                  <a:gd name="T13" fmla="*/ 26 h 46"/>
                  <a:gd name="T14" fmla="*/ 11 w 43"/>
                  <a:gd name="T15" fmla="*/ 21 h 46"/>
                  <a:gd name="T16" fmla="*/ 9 w 43"/>
                  <a:gd name="T17" fmla="*/ 20 h 46"/>
                  <a:gd name="T18" fmla="*/ 8 w 43"/>
                  <a:gd name="T19" fmla="*/ 18 h 46"/>
                  <a:gd name="T20" fmla="*/ 7 w 43"/>
                  <a:gd name="T21" fmla="*/ 18 h 46"/>
                  <a:gd name="T22" fmla="*/ 5 w 43"/>
                  <a:gd name="T23" fmla="*/ 17 h 46"/>
                  <a:gd name="T24" fmla="*/ 5 w 43"/>
                  <a:gd name="T25" fmla="*/ 16 h 46"/>
                  <a:gd name="T26" fmla="*/ 3 w 43"/>
                  <a:gd name="T27" fmla="*/ 14 h 46"/>
                  <a:gd name="T28" fmla="*/ 3 w 43"/>
                  <a:gd name="T29" fmla="*/ 14 h 46"/>
                  <a:gd name="T30" fmla="*/ 1 w 43"/>
                  <a:gd name="T31" fmla="*/ 12 h 46"/>
                  <a:gd name="T32" fmla="*/ 0 w 43"/>
                  <a:gd name="T33" fmla="*/ 10 h 46"/>
                  <a:gd name="T34" fmla="*/ 0 w 43"/>
                  <a:gd name="T35" fmla="*/ 9 h 46"/>
                  <a:gd name="T36" fmla="*/ 0 w 43"/>
                  <a:gd name="T37" fmla="*/ 6 h 46"/>
                  <a:gd name="T38" fmla="*/ 2 w 43"/>
                  <a:gd name="T39" fmla="*/ 3 h 46"/>
                  <a:gd name="T40" fmla="*/ 3 w 43"/>
                  <a:gd name="T41" fmla="*/ 1 h 46"/>
                  <a:gd name="T42" fmla="*/ 7 w 43"/>
                  <a:gd name="T43" fmla="*/ 0 h 46"/>
                  <a:gd name="T44" fmla="*/ 10 w 43"/>
                  <a:gd name="T45" fmla="*/ 0 h 46"/>
                  <a:gd name="T46" fmla="*/ 13 w 43"/>
                  <a:gd name="T47" fmla="*/ 1 h 46"/>
                  <a:gd name="T48" fmla="*/ 15 w 43"/>
                  <a:gd name="T49" fmla="*/ 2 h 46"/>
                  <a:gd name="T50" fmla="*/ 18 w 43"/>
                  <a:gd name="T51" fmla="*/ 3 h 46"/>
                  <a:gd name="T52" fmla="*/ 21 w 43"/>
                  <a:gd name="T53" fmla="*/ 3 h 46"/>
                  <a:gd name="T54" fmla="*/ 24 w 43"/>
                  <a:gd name="T55" fmla="*/ 4 h 46"/>
                  <a:gd name="T56" fmla="*/ 28 w 43"/>
                  <a:gd name="T57" fmla="*/ 4 h 46"/>
                  <a:gd name="T58" fmla="*/ 31 w 43"/>
                  <a:gd name="T59" fmla="*/ 5 h 46"/>
                  <a:gd name="T60" fmla="*/ 33 w 43"/>
                  <a:gd name="T61" fmla="*/ 7 h 46"/>
                  <a:gd name="T62" fmla="*/ 34 w 43"/>
                  <a:gd name="T63" fmla="*/ 7 h 46"/>
                  <a:gd name="T64" fmla="*/ 37 w 43"/>
                  <a:gd name="T65" fmla="*/ 8 h 46"/>
                  <a:gd name="T66" fmla="*/ 39 w 43"/>
                  <a:gd name="T67" fmla="*/ 9 h 46"/>
                  <a:gd name="T68" fmla="*/ 40 w 43"/>
                  <a:gd name="T69" fmla="*/ 11 h 46"/>
                  <a:gd name="T70" fmla="*/ 42 w 43"/>
                  <a:gd name="T71" fmla="*/ 13 h 46"/>
                  <a:gd name="T72" fmla="*/ 43 w 43"/>
                  <a:gd name="T73" fmla="*/ 16 h 46"/>
                  <a:gd name="T74" fmla="*/ 43 w 43"/>
                  <a:gd name="T75" fmla="*/ 19 h 46"/>
                  <a:gd name="T76" fmla="*/ 43 w 43"/>
                  <a:gd name="T77" fmla="*/ 22 h 46"/>
                  <a:gd name="T78" fmla="*/ 42 w 43"/>
                  <a:gd name="T79" fmla="*/ 25 h 46"/>
                  <a:gd name="T80" fmla="*/ 43 w 43"/>
                  <a:gd name="T81" fmla="*/ 28 h 46"/>
                  <a:gd name="T82" fmla="*/ 43 w 43"/>
                  <a:gd name="T83" fmla="*/ 30 h 46"/>
                  <a:gd name="T84" fmla="*/ 42 w 43"/>
                  <a:gd name="T85" fmla="*/ 35 h 46"/>
                  <a:gd name="T86" fmla="*/ 41 w 43"/>
                  <a:gd name="T87" fmla="*/ 38 h 46"/>
                  <a:gd name="T88" fmla="*/ 39 w 43"/>
                  <a:gd name="T89" fmla="*/ 40 h 46"/>
                  <a:gd name="T90" fmla="*/ 35 w 43"/>
                  <a:gd name="T91" fmla="*/ 45 h 46"/>
                  <a:gd name="T92" fmla="*/ 33 w 43"/>
                  <a:gd name="T93" fmla="*/ 46 h 46"/>
                  <a:gd name="T94" fmla="*/ 31 w 43"/>
                  <a:gd name="T95" fmla="*/ 46 h 46"/>
                  <a:gd name="T96" fmla="*/ 29 w 43"/>
                  <a:gd name="T9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46">
                    <a:moveTo>
                      <a:pt x="29" y="46"/>
                    </a:moveTo>
                    <a:cubicBezTo>
                      <a:pt x="28" y="46"/>
                      <a:pt x="29" y="46"/>
                      <a:pt x="27" y="45"/>
                    </a:cubicBezTo>
                    <a:cubicBezTo>
                      <a:pt x="27" y="45"/>
                      <a:pt x="26" y="44"/>
                      <a:pt x="26" y="44"/>
                    </a:cubicBezTo>
                    <a:cubicBezTo>
                      <a:pt x="25" y="43"/>
                      <a:pt x="24" y="41"/>
                      <a:pt x="24" y="40"/>
                    </a:cubicBezTo>
                    <a:cubicBezTo>
                      <a:pt x="23" y="38"/>
                      <a:pt x="22" y="37"/>
                      <a:pt x="21" y="35"/>
                    </a:cubicBezTo>
                    <a:cubicBezTo>
                      <a:pt x="21" y="34"/>
                      <a:pt x="19" y="31"/>
                      <a:pt x="19" y="31"/>
                    </a:cubicBezTo>
                    <a:cubicBezTo>
                      <a:pt x="18" y="29"/>
                      <a:pt x="17" y="27"/>
                      <a:pt x="16" y="26"/>
                    </a:cubicBezTo>
                    <a:cubicBezTo>
                      <a:pt x="14" y="24"/>
                      <a:pt x="13" y="22"/>
                      <a:pt x="11" y="21"/>
                    </a:cubicBezTo>
                    <a:cubicBezTo>
                      <a:pt x="10" y="20"/>
                      <a:pt x="10" y="20"/>
                      <a:pt x="9" y="20"/>
                    </a:cubicBezTo>
                    <a:cubicBezTo>
                      <a:pt x="9" y="19"/>
                      <a:pt x="8" y="19"/>
                      <a:pt x="8" y="18"/>
                    </a:cubicBezTo>
                    <a:cubicBezTo>
                      <a:pt x="7" y="18"/>
                      <a:pt x="7" y="18"/>
                      <a:pt x="7" y="18"/>
                    </a:cubicBezTo>
                    <a:cubicBezTo>
                      <a:pt x="6" y="17"/>
                      <a:pt x="5" y="17"/>
                      <a:pt x="5" y="17"/>
                    </a:cubicBezTo>
                    <a:cubicBezTo>
                      <a:pt x="5" y="16"/>
                      <a:pt x="5" y="16"/>
                      <a:pt x="5" y="16"/>
                    </a:cubicBezTo>
                    <a:cubicBezTo>
                      <a:pt x="5" y="16"/>
                      <a:pt x="3" y="15"/>
                      <a:pt x="3" y="14"/>
                    </a:cubicBezTo>
                    <a:cubicBezTo>
                      <a:pt x="3" y="14"/>
                      <a:pt x="3" y="14"/>
                      <a:pt x="3" y="14"/>
                    </a:cubicBezTo>
                    <a:cubicBezTo>
                      <a:pt x="2" y="13"/>
                      <a:pt x="1" y="13"/>
                      <a:pt x="1" y="12"/>
                    </a:cubicBezTo>
                    <a:cubicBezTo>
                      <a:pt x="0" y="11"/>
                      <a:pt x="1" y="11"/>
                      <a:pt x="0" y="10"/>
                    </a:cubicBezTo>
                    <a:cubicBezTo>
                      <a:pt x="0" y="10"/>
                      <a:pt x="0" y="9"/>
                      <a:pt x="0" y="9"/>
                    </a:cubicBezTo>
                    <a:cubicBezTo>
                      <a:pt x="0" y="8"/>
                      <a:pt x="0" y="7"/>
                      <a:pt x="0" y="6"/>
                    </a:cubicBezTo>
                    <a:cubicBezTo>
                      <a:pt x="0" y="6"/>
                      <a:pt x="1" y="4"/>
                      <a:pt x="2" y="3"/>
                    </a:cubicBezTo>
                    <a:cubicBezTo>
                      <a:pt x="2" y="2"/>
                      <a:pt x="2" y="2"/>
                      <a:pt x="3" y="1"/>
                    </a:cubicBezTo>
                    <a:cubicBezTo>
                      <a:pt x="3" y="1"/>
                      <a:pt x="5" y="0"/>
                      <a:pt x="7" y="0"/>
                    </a:cubicBezTo>
                    <a:cubicBezTo>
                      <a:pt x="8" y="0"/>
                      <a:pt x="9" y="0"/>
                      <a:pt x="10" y="0"/>
                    </a:cubicBezTo>
                    <a:cubicBezTo>
                      <a:pt x="11" y="0"/>
                      <a:pt x="12" y="1"/>
                      <a:pt x="13" y="1"/>
                    </a:cubicBezTo>
                    <a:cubicBezTo>
                      <a:pt x="14" y="1"/>
                      <a:pt x="14" y="1"/>
                      <a:pt x="15" y="2"/>
                    </a:cubicBezTo>
                    <a:cubicBezTo>
                      <a:pt x="16" y="2"/>
                      <a:pt x="18" y="3"/>
                      <a:pt x="18" y="3"/>
                    </a:cubicBezTo>
                    <a:cubicBezTo>
                      <a:pt x="19" y="3"/>
                      <a:pt x="20" y="3"/>
                      <a:pt x="21" y="3"/>
                    </a:cubicBezTo>
                    <a:cubicBezTo>
                      <a:pt x="22" y="3"/>
                      <a:pt x="23" y="3"/>
                      <a:pt x="24" y="4"/>
                    </a:cubicBezTo>
                    <a:cubicBezTo>
                      <a:pt x="26" y="4"/>
                      <a:pt x="26" y="4"/>
                      <a:pt x="28" y="4"/>
                    </a:cubicBezTo>
                    <a:cubicBezTo>
                      <a:pt x="28" y="4"/>
                      <a:pt x="30" y="5"/>
                      <a:pt x="31" y="5"/>
                    </a:cubicBezTo>
                    <a:cubicBezTo>
                      <a:pt x="32" y="6"/>
                      <a:pt x="33" y="6"/>
                      <a:pt x="33" y="7"/>
                    </a:cubicBezTo>
                    <a:cubicBezTo>
                      <a:pt x="34" y="7"/>
                      <a:pt x="34" y="7"/>
                      <a:pt x="34" y="7"/>
                    </a:cubicBezTo>
                    <a:cubicBezTo>
                      <a:pt x="35" y="7"/>
                      <a:pt x="36" y="8"/>
                      <a:pt x="37" y="8"/>
                    </a:cubicBezTo>
                    <a:cubicBezTo>
                      <a:pt x="37" y="9"/>
                      <a:pt x="38" y="9"/>
                      <a:pt x="39" y="9"/>
                    </a:cubicBezTo>
                    <a:cubicBezTo>
                      <a:pt x="40" y="10"/>
                      <a:pt x="39" y="10"/>
                      <a:pt x="40" y="11"/>
                    </a:cubicBezTo>
                    <a:cubicBezTo>
                      <a:pt x="42" y="11"/>
                      <a:pt x="42" y="12"/>
                      <a:pt x="42" y="13"/>
                    </a:cubicBezTo>
                    <a:cubicBezTo>
                      <a:pt x="43" y="14"/>
                      <a:pt x="43" y="15"/>
                      <a:pt x="43" y="16"/>
                    </a:cubicBezTo>
                    <a:cubicBezTo>
                      <a:pt x="43" y="17"/>
                      <a:pt x="43" y="18"/>
                      <a:pt x="43" y="19"/>
                    </a:cubicBezTo>
                    <a:cubicBezTo>
                      <a:pt x="43" y="19"/>
                      <a:pt x="43" y="21"/>
                      <a:pt x="43" y="22"/>
                    </a:cubicBezTo>
                    <a:cubicBezTo>
                      <a:pt x="42" y="23"/>
                      <a:pt x="43" y="24"/>
                      <a:pt x="42" y="25"/>
                    </a:cubicBezTo>
                    <a:cubicBezTo>
                      <a:pt x="42" y="26"/>
                      <a:pt x="42" y="28"/>
                      <a:pt x="43" y="28"/>
                    </a:cubicBezTo>
                    <a:cubicBezTo>
                      <a:pt x="43" y="28"/>
                      <a:pt x="43" y="30"/>
                      <a:pt x="43" y="30"/>
                    </a:cubicBezTo>
                    <a:cubicBezTo>
                      <a:pt x="43" y="32"/>
                      <a:pt x="42" y="34"/>
                      <a:pt x="42" y="35"/>
                    </a:cubicBezTo>
                    <a:cubicBezTo>
                      <a:pt x="42" y="37"/>
                      <a:pt x="41" y="37"/>
                      <a:pt x="41" y="38"/>
                    </a:cubicBezTo>
                    <a:cubicBezTo>
                      <a:pt x="40" y="38"/>
                      <a:pt x="41" y="38"/>
                      <a:pt x="39" y="40"/>
                    </a:cubicBezTo>
                    <a:cubicBezTo>
                      <a:pt x="39" y="40"/>
                      <a:pt x="36" y="44"/>
                      <a:pt x="35" y="45"/>
                    </a:cubicBezTo>
                    <a:cubicBezTo>
                      <a:pt x="35" y="45"/>
                      <a:pt x="33" y="46"/>
                      <a:pt x="33" y="46"/>
                    </a:cubicBezTo>
                    <a:cubicBezTo>
                      <a:pt x="33" y="46"/>
                      <a:pt x="32" y="46"/>
                      <a:pt x="31" y="46"/>
                    </a:cubicBezTo>
                    <a:cubicBezTo>
                      <a:pt x="31" y="46"/>
                      <a:pt x="30" y="46"/>
                      <a:pt x="2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5" name="Freeform 13"/>
              <p:cNvSpPr/>
              <p:nvPr/>
            </p:nvSpPr>
            <p:spPr bwMode="auto">
              <a:xfrm>
                <a:off x="4908551" y="3041650"/>
                <a:ext cx="325438" cy="395288"/>
              </a:xfrm>
              <a:custGeom>
                <a:avLst/>
                <a:gdLst>
                  <a:gd name="T0" fmla="*/ 6 w 86"/>
                  <a:gd name="T1" fmla="*/ 104 h 105"/>
                  <a:gd name="T2" fmla="*/ 2 w 86"/>
                  <a:gd name="T3" fmla="*/ 99 h 105"/>
                  <a:gd name="T4" fmla="*/ 2 w 86"/>
                  <a:gd name="T5" fmla="*/ 88 h 105"/>
                  <a:gd name="T6" fmla="*/ 8 w 86"/>
                  <a:gd name="T7" fmla="*/ 78 h 105"/>
                  <a:gd name="T8" fmla="*/ 15 w 86"/>
                  <a:gd name="T9" fmla="*/ 65 h 105"/>
                  <a:gd name="T10" fmla="*/ 16 w 86"/>
                  <a:gd name="T11" fmla="*/ 59 h 105"/>
                  <a:gd name="T12" fmla="*/ 13 w 86"/>
                  <a:gd name="T13" fmla="*/ 58 h 105"/>
                  <a:gd name="T14" fmla="*/ 7 w 86"/>
                  <a:gd name="T15" fmla="*/ 55 h 105"/>
                  <a:gd name="T16" fmla="*/ 3 w 86"/>
                  <a:gd name="T17" fmla="*/ 49 h 105"/>
                  <a:gd name="T18" fmla="*/ 4 w 86"/>
                  <a:gd name="T19" fmla="*/ 39 h 105"/>
                  <a:gd name="T20" fmla="*/ 9 w 86"/>
                  <a:gd name="T21" fmla="*/ 35 h 105"/>
                  <a:gd name="T22" fmla="*/ 13 w 86"/>
                  <a:gd name="T23" fmla="*/ 33 h 105"/>
                  <a:gd name="T24" fmla="*/ 26 w 86"/>
                  <a:gd name="T25" fmla="*/ 32 h 105"/>
                  <a:gd name="T26" fmla="*/ 28 w 86"/>
                  <a:gd name="T27" fmla="*/ 28 h 105"/>
                  <a:gd name="T28" fmla="*/ 27 w 86"/>
                  <a:gd name="T29" fmla="*/ 25 h 105"/>
                  <a:gd name="T30" fmla="*/ 24 w 86"/>
                  <a:gd name="T31" fmla="*/ 19 h 105"/>
                  <a:gd name="T32" fmla="*/ 28 w 86"/>
                  <a:gd name="T33" fmla="*/ 6 h 105"/>
                  <a:gd name="T34" fmla="*/ 32 w 86"/>
                  <a:gd name="T35" fmla="*/ 1 h 105"/>
                  <a:gd name="T36" fmla="*/ 40 w 86"/>
                  <a:gd name="T37" fmla="*/ 0 h 105"/>
                  <a:gd name="T38" fmla="*/ 44 w 86"/>
                  <a:gd name="T39" fmla="*/ 2 h 105"/>
                  <a:gd name="T40" fmla="*/ 51 w 86"/>
                  <a:gd name="T41" fmla="*/ 12 h 105"/>
                  <a:gd name="T42" fmla="*/ 52 w 86"/>
                  <a:gd name="T43" fmla="*/ 22 h 105"/>
                  <a:gd name="T44" fmla="*/ 55 w 86"/>
                  <a:gd name="T45" fmla="*/ 26 h 105"/>
                  <a:gd name="T46" fmla="*/ 58 w 86"/>
                  <a:gd name="T47" fmla="*/ 25 h 105"/>
                  <a:gd name="T48" fmla="*/ 61 w 86"/>
                  <a:gd name="T49" fmla="*/ 22 h 105"/>
                  <a:gd name="T50" fmla="*/ 64 w 86"/>
                  <a:gd name="T51" fmla="*/ 20 h 105"/>
                  <a:gd name="T52" fmla="*/ 67 w 86"/>
                  <a:gd name="T53" fmla="*/ 19 h 105"/>
                  <a:gd name="T54" fmla="*/ 71 w 86"/>
                  <a:gd name="T55" fmla="*/ 20 h 105"/>
                  <a:gd name="T56" fmla="*/ 74 w 86"/>
                  <a:gd name="T57" fmla="*/ 22 h 105"/>
                  <a:gd name="T58" fmla="*/ 76 w 86"/>
                  <a:gd name="T59" fmla="*/ 24 h 105"/>
                  <a:gd name="T60" fmla="*/ 78 w 86"/>
                  <a:gd name="T61" fmla="*/ 26 h 105"/>
                  <a:gd name="T62" fmla="*/ 82 w 86"/>
                  <a:gd name="T63" fmla="*/ 28 h 105"/>
                  <a:gd name="T64" fmla="*/ 86 w 86"/>
                  <a:gd name="T65" fmla="*/ 33 h 105"/>
                  <a:gd name="T66" fmla="*/ 85 w 86"/>
                  <a:gd name="T67" fmla="*/ 35 h 105"/>
                  <a:gd name="T68" fmla="*/ 85 w 86"/>
                  <a:gd name="T69" fmla="*/ 37 h 105"/>
                  <a:gd name="T70" fmla="*/ 85 w 86"/>
                  <a:gd name="T71" fmla="*/ 38 h 105"/>
                  <a:gd name="T72" fmla="*/ 84 w 86"/>
                  <a:gd name="T73" fmla="*/ 39 h 105"/>
                  <a:gd name="T74" fmla="*/ 80 w 86"/>
                  <a:gd name="T75" fmla="*/ 41 h 105"/>
                  <a:gd name="T76" fmla="*/ 78 w 86"/>
                  <a:gd name="T77" fmla="*/ 43 h 105"/>
                  <a:gd name="T78" fmla="*/ 76 w 86"/>
                  <a:gd name="T79" fmla="*/ 44 h 105"/>
                  <a:gd name="T80" fmla="*/ 70 w 86"/>
                  <a:gd name="T81" fmla="*/ 47 h 105"/>
                  <a:gd name="T82" fmla="*/ 66 w 86"/>
                  <a:gd name="T83" fmla="*/ 49 h 105"/>
                  <a:gd name="T84" fmla="*/ 51 w 86"/>
                  <a:gd name="T85" fmla="*/ 54 h 105"/>
                  <a:gd name="T86" fmla="*/ 46 w 86"/>
                  <a:gd name="T87" fmla="*/ 56 h 105"/>
                  <a:gd name="T88" fmla="*/ 41 w 86"/>
                  <a:gd name="T89" fmla="*/ 59 h 105"/>
                  <a:gd name="T90" fmla="*/ 37 w 86"/>
                  <a:gd name="T91" fmla="*/ 64 h 105"/>
                  <a:gd name="T92" fmla="*/ 36 w 86"/>
                  <a:gd name="T93" fmla="*/ 67 h 105"/>
                  <a:gd name="T94" fmla="*/ 35 w 86"/>
                  <a:gd name="T95" fmla="*/ 68 h 105"/>
                  <a:gd name="T96" fmla="*/ 32 w 86"/>
                  <a:gd name="T97" fmla="*/ 72 h 105"/>
                  <a:gd name="T98" fmla="*/ 29 w 86"/>
                  <a:gd name="T99" fmla="*/ 79 h 105"/>
                  <a:gd name="T100" fmla="*/ 25 w 86"/>
                  <a:gd name="T101" fmla="*/ 88 h 105"/>
                  <a:gd name="T102" fmla="*/ 19 w 86"/>
                  <a:gd name="T103" fmla="*/ 100 h 105"/>
                  <a:gd name="T104" fmla="*/ 12 w 86"/>
                  <a:gd name="T10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05">
                    <a:moveTo>
                      <a:pt x="9" y="105"/>
                    </a:moveTo>
                    <a:cubicBezTo>
                      <a:pt x="8" y="105"/>
                      <a:pt x="6" y="104"/>
                      <a:pt x="6" y="104"/>
                    </a:cubicBezTo>
                    <a:cubicBezTo>
                      <a:pt x="5" y="103"/>
                      <a:pt x="4" y="102"/>
                      <a:pt x="4" y="102"/>
                    </a:cubicBezTo>
                    <a:cubicBezTo>
                      <a:pt x="3" y="100"/>
                      <a:pt x="2" y="100"/>
                      <a:pt x="2" y="99"/>
                    </a:cubicBezTo>
                    <a:cubicBezTo>
                      <a:pt x="1" y="98"/>
                      <a:pt x="0" y="96"/>
                      <a:pt x="0" y="96"/>
                    </a:cubicBezTo>
                    <a:cubicBezTo>
                      <a:pt x="0" y="92"/>
                      <a:pt x="1" y="90"/>
                      <a:pt x="2" y="88"/>
                    </a:cubicBezTo>
                    <a:cubicBezTo>
                      <a:pt x="3" y="86"/>
                      <a:pt x="4" y="84"/>
                      <a:pt x="6" y="83"/>
                    </a:cubicBezTo>
                    <a:cubicBezTo>
                      <a:pt x="6" y="81"/>
                      <a:pt x="7" y="79"/>
                      <a:pt x="8" y="78"/>
                    </a:cubicBezTo>
                    <a:cubicBezTo>
                      <a:pt x="8" y="77"/>
                      <a:pt x="8" y="77"/>
                      <a:pt x="9" y="77"/>
                    </a:cubicBezTo>
                    <a:cubicBezTo>
                      <a:pt x="9" y="72"/>
                      <a:pt x="13" y="69"/>
                      <a:pt x="15" y="65"/>
                    </a:cubicBezTo>
                    <a:cubicBezTo>
                      <a:pt x="16" y="63"/>
                      <a:pt x="17" y="62"/>
                      <a:pt x="17" y="60"/>
                    </a:cubicBezTo>
                    <a:cubicBezTo>
                      <a:pt x="17" y="60"/>
                      <a:pt x="16" y="59"/>
                      <a:pt x="16" y="59"/>
                    </a:cubicBezTo>
                    <a:cubicBezTo>
                      <a:pt x="16" y="59"/>
                      <a:pt x="15" y="59"/>
                      <a:pt x="15" y="58"/>
                    </a:cubicBezTo>
                    <a:cubicBezTo>
                      <a:pt x="14" y="58"/>
                      <a:pt x="14" y="58"/>
                      <a:pt x="13" y="58"/>
                    </a:cubicBezTo>
                    <a:cubicBezTo>
                      <a:pt x="13" y="57"/>
                      <a:pt x="12" y="57"/>
                      <a:pt x="12" y="57"/>
                    </a:cubicBezTo>
                    <a:cubicBezTo>
                      <a:pt x="10" y="56"/>
                      <a:pt x="9" y="55"/>
                      <a:pt x="7" y="55"/>
                    </a:cubicBezTo>
                    <a:cubicBezTo>
                      <a:pt x="5" y="53"/>
                      <a:pt x="3" y="51"/>
                      <a:pt x="3" y="50"/>
                    </a:cubicBezTo>
                    <a:cubicBezTo>
                      <a:pt x="3" y="50"/>
                      <a:pt x="3" y="49"/>
                      <a:pt x="3" y="49"/>
                    </a:cubicBezTo>
                    <a:cubicBezTo>
                      <a:pt x="3" y="46"/>
                      <a:pt x="3" y="43"/>
                      <a:pt x="4" y="41"/>
                    </a:cubicBezTo>
                    <a:cubicBezTo>
                      <a:pt x="4" y="40"/>
                      <a:pt x="4" y="39"/>
                      <a:pt x="4" y="39"/>
                    </a:cubicBezTo>
                    <a:cubicBezTo>
                      <a:pt x="5" y="38"/>
                      <a:pt x="5" y="37"/>
                      <a:pt x="6" y="36"/>
                    </a:cubicBezTo>
                    <a:cubicBezTo>
                      <a:pt x="7" y="36"/>
                      <a:pt x="7" y="35"/>
                      <a:pt x="9" y="35"/>
                    </a:cubicBezTo>
                    <a:cubicBezTo>
                      <a:pt x="9" y="34"/>
                      <a:pt x="10" y="34"/>
                      <a:pt x="12" y="34"/>
                    </a:cubicBezTo>
                    <a:cubicBezTo>
                      <a:pt x="12" y="34"/>
                      <a:pt x="12" y="33"/>
                      <a:pt x="13" y="33"/>
                    </a:cubicBezTo>
                    <a:cubicBezTo>
                      <a:pt x="13" y="33"/>
                      <a:pt x="14" y="33"/>
                      <a:pt x="14" y="33"/>
                    </a:cubicBezTo>
                    <a:cubicBezTo>
                      <a:pt x="15" y="32"/>
                      <a:pt x="24" y="32"/>
                      <a:pt x="26" y="32"/>
                    </a:cubicBezTo>
                    <a:cubicBezTo>
                      <a:pt x="26" y="32"/>
                      <a:pt x="27" y="32"/>
                      <a:pt x="27" y="31"/>
                    </a:cubicBezTo>
                    <a:cubicBezTo>
                      <a:pt x="27" y="30"/>
                      <a:pt x="27" y="29"/>
                      <a:pt x="28" y="28"/>
                    </a:cubicBezTo>
                    <a:cubicBezTo>
                      <a:pt x="27" y="28"/>
                      <a:pt x="27" y="28"/>
                      <a:pt x="27" y="28"/>
                    </a:cubicBezTo>
                    <a:cubicBezTo>
                      <a:pt x="27" y="27"/>
                      <a:pt x="27" y="26"/>
                      <a:pt x="27" y="25"/>
                    </a:cubicBezTo>
                    <a:cubicBezTo>
                      <a:pt x="27" y="24"/>
                      <a:pt x="27" y="23"/>
                      <a:pt x="27" y="22"/>
                    </a:cubicBezTo>
                    <a:cubicBezTo>
                      <a:pt x="25" y="21"/>
                      <a:pt x="25" y="19"/>
                      <a:pt x="24" y="19"/>
                    </a:cubicBezTo>
                    <a:cubicBezTo>
                      <a:pt x="24" y="17"/>
                      <a:pt x="24" y="16"/>
                      <a:pt x="24" y="14"/>
                    </a:cubicBezTo>
                    <a:cubicBezTo>
                      <a:pt x="25" y="10"/>
                      <a:pt x="26" y="8"/>
                      <a:pt x="28" y="6"/>
                    </a:cubicBezTo>
                    <a:cubicBezTo>
                      <a:pt x="28" y="5"/>
                      <a:pt x="29" y="4"/>
                      <a:pt x="30" y="3"/>
                    </a:cubicBezTo>
                    <a:cubicBezTo>
                      <a:pt x="30" y="3"/>
                      <a:pt x="31" y="2"/>
                      <a:pt x="32" y="1"/>
                    </a:cubicBezTo>
                    <a:cubicBezTo>
                      <a:pt x="32" y="1"/>
                      <a:pt x="33" y="0"/>
                      <a:pt x="35" y="0"/>
                    </a:cubicBezTo>
                    <a:cubicBezTo>
                      <a:pt x="36" y="0"/>
                      <a:pt x="38" y="0"/>
                      <a:pt x="40" y="0"/>
                    </a:cubicBezTo>
                    <a:cubicBezTo>
                      <a:pt x="40" y="0"/>
                      <a:pt x="41" y="1"/>
                      <a:pt x="42" y="1"/>
                    </a:cubicBezTo>
                    <a:cubicBezTo>
                      <a:pt x="42" y="1"/>
                      <a:pt x="43" y="2"/>
                      <a:pt x="44" y="2"/>
                    </a:cubicBezTo>
                    <a:cubicBezTo>
                      <a:pt x="44" y="2"/>
                      <a:pt x="46" y="5"/>
                      <a:pt x="46" y="5"/>
                    </a:cubicBezTo>
                    <a:cubicBezTo>
                      <a:pt x="48" y="7"/>
                      <a:pt x="49" y="8"/>
                      <a:pt x="51" y="12"/>
                    </a:cubicBezTo>
                    <a:cubicBezTo>
                      <a:pt x="51" y="13"/>
                      <a:pt x="51" y="14"/>
                      <a:pt x="52" y="15"/>
                    </a:cubicBezTo>
                    <a:cubicBezTo>
                      <a:pt x="52" y="17"/>
                      <a:pt x="52" y="20"/>
                      <a:pt x="52" y="22"/>
                    </a:cubicBezTo>
                    <a:cubicBezTo>
                      <a:pt x="52" y="23"/>
                      <a:pt x="52" y="25"/>
                      <a:pt x="52" y="27"/>
                    </a:cubicBezTo>
                    <a:cubicBezTo>
                      <a:pt x="53" y="27"/>
                      <a:pt x="53" y="26"/>
                      <a:pt x="55" y="26"/>
                    </a:cubicBezTo>
                    <a:cubicBezTo>
                      <a:pt x="55" y="26"/>
                      <a:pt x="55" y="25"/>
                      <a:pt x="56" y="25"/>
                    </a:cubicBezTo>
                    <a:cubicBezTo>
                      <a:pt x="57" y="25"/>
                      <a:pt x="57" y="25"/>
                      <a:pt x="58" y="25"/>
                    </a:cubicBezTo>
                    <a:cubicBezTo>
                      <a:pt x="58" y="24"/>
                      <a:pt x="59" y="24"/>
                      <a:pt x="59" y="24"/>
                    </a:cubicBezTo>
                    <a:cubicBezTo>
                      <a:pt x="60" y="24"/>
                      <a:pt x="60" y="23"/>
                      <a:pt x="61" y="22"/>
                    </a:cubicBezTo>
                    <a:cubicBezTo>
                      <a:pt x="62" y="22"/>
                      <a:pt x="63" y="21"/>
                      <a:pt x="63" y="21"/>
                    </a:cubicBezTo>
                    <a:cubicBezTo>
                      <a:pt x="63" y="21"/>
                      <a:pt x="64" y="21"/>
                      <a:pt x="64" y="20"/>
                    </a:cubicBezTo>
                    <a:cubicBezTo>
                      <a:pt x="65" y="20"/>
                      <a:pt x="65" y="20"/>
                      <a:pt x="65" y="20"/>
                    </a:cubicBezTo>
                    <a:cubicBezTo>
                      <a:pt x="66" y="20"/>
                      <a:pt x="65" y="19"/>
                      <a:pt x="67" y="19"/>
                    </a:cubicBezTo>
                    <a:cubicBezTo>
                      <a:pt x="68" y="19"/>
                      <a:pt x="69" y="19"/>
                      <a:pt x="70" y="19"/>
                    </a:cubicBezTo>
                    <a:cubicBezTo>
                      <a:pt x="70" y="19"/>
                      <a:pt x="71" y="19"/>
                      <a:pt x="71" y="20"/>
                    </a:cubicBezTo>
                    <a:cubicBezTo>
                      <a:pt x="72" y="20"/>
                      <a:pt x="72" y="20"/>
                      <a:pt x="73" y="20"/>
                    </a:cubicBezTo>
                    <a:cubicBezTo>
                      <a:pt x="73" y="21"/>
                      <a:pt x="73" y="21"/>
                      <a:pt x="74" y="22"/>
                    </a:cubicBezTo>
                    <a:cubicBezTo>
                      <a:pt x="74" y="22"/>
                      <a:pt x="75" y="23"/>
                      <a:pt x="75" y="23"/>
                    </a:cubicBezTo>
                    <a:cubicBezTo>
                      <a:pt x="76" y="24"/>
                      <a:pt x="76" y="24"/>
                      <a:pt x="76" y="24"/>
                    </a:cubicBezTo>
                    <a:cubicBezTo>
                      <a:pt x="76" y="25"/>
                      <a:pt x="76" y="25"/>
                      <a:pt x="77" y="25"/>
                    </a:cubicBezTo>
                    <a:cubicBezTo>
                      <a:pt x="77" y="26"/>
                      <a:pt x="77" y="26"/>
                      <a:pt x="78" y="26"/>
                    </a:cubicBezTo>
                    <a:cubicBezTo>
                      <a:pt x="78" y="26"/>
                      <a:pt x="79" y="27"/>
                      <a:pt x="79" y="27"/>
                    </a:cubicBezTo>
                    <a:cubicBezTo>
                      <a:pt x="80" y="27"/>
                      <a:pt x="81" y="28"/>
                      <a:pt x="82" y="28"/>
                    </a:cubicBezTo>
                    <a:cubicBezTo>
                      <a:pt x="82" y="29"/>
                      <a:pt x="83" y="29"/>
                      <a:pt x="84" y="30"/>
                    </a:cubicBezTo>
                    <a:cubicBezTo>
                      <a:pt x="85" y="31"/>
                      <a:pt x="85" y="32"/>
                      <a:pt x="86" y="33"/>
                    </a:cubicBezTo>
                    <a:cubicBezTo>
                      <a:pt x="86" y="33"/>
                      <a:pt x="86" y="33"/>
                      <a:pt x="86" y="34"/>
                    </a:cubicBezTo>
                    <a:cubicBezTo>
                      <a:pt x="85" y="34"/>
                      <a:pt x="86" y="34"/>
                      <a:pt x="85" y="35"/>
                    </a:cubicBezTo>
                    <a:cubicBezTo>
                      <a:pt x="85" y="35"/>
                      <a:pt x="85" y="36"/>
                      <a:pt x="85" y="36"/>
                    </a:cubicBezTo>
                    <a:cubicBezTo>
                      <a:pt x="85" y="36"/>
                      <a:pt x="85" y="36"/>
                      <a:pt x="85" y="37"/>
                    </a:cubicBezTo>
                    <a:cubicBezTo>
                      <a:pt x="85" y="37"/>
                      <a:pt x="85" y="37"/>
                      <a:pt x="85" y="37"/>
                    </a:cubicBezTo>
                    <a:cubicBezTo>
                      <a:pt x="85" y="38"/>
                      <a:pt x="85" y="38"/>
                      <a:pt x="85" y="38"/>
                    </a:cubicBezTo>
                    <a:cubicBezTo>
                      <a:pt x="84" y="38"/>
                      <a:pt x="84" y="38"/>
                      <a:pt x="84" y="39"/>
                    </a:cubicBezTo>
                    <a:cubicBezTo>
                      <a:pt x="84" y="39"/>
                      <a:pt x="84" y="39"/>
                      <a:pt x="84" y="39"/>
                    </a:cubicBezTo>
                    <a:cubicBezTo>
                      <a:pt x="83" y="40"/>
                      <a:pt x="83" y="40"/>
                      <a:pt x="82" y="40"/>
                    </a:cubicBezTo>
                    <a:cubicBezTo>
                      <a:pt x="81" y="41"/>
                      <a:pt x="81" y="41"/>
                      <a:pt x="80" y="41"/>
                    </a:cubicBezTo>
                    <a:cubicBezTo>
                      <a:pt x="80" y="41"/>
                      <a:pt x="80" y="42"/>
                      <a:pt x="80" y="42"/>
                    </a:cubicBezTo>
                    <a:cubicBezTo>
                      <a:pt x="79" y="42"/>
                      <a:pt x="79" y="43"/>
                      <a:pt x="78" y="43"/>
                    </a:cubicBezTo>
                    <a:cubicBezTo>
                      <a:pt x="78" y="43"/>
                      <a:pt x="77" y="43"/>
                      <a:pt x="77" y="43"/>
                    </a:cubicBezTo>
                    <a:cubicBezTo>
                      <a:pt x="77" y="43"/>
                      <a:pt x="76" y="44"/>
                      <a:pt x="76" y="44"/>
                    </a:cubicBezTo>
                    <a:cubicBezTo>
                      <a:pt x="75" y="45"/>
                      <a:pt x="74" y="45"/>
                      <a:pt x="73" y="46"/>
                    </a:cubicBezTo>
                    <a:cubicBezTo>
                      <a:pt x="71" y="46"/>
                      <a:pt x="71" y="46"/>
                      <a:pt x="70" y="47"/>
                    </a:cubicBezTo>
                    <a:cubicBezTo>
                      <a:pt x="69" y="47"/>
                      <a:pt x="69" y="47"/>
                      <a:pt x="69" y="48"/>
                    </a:cubicBezTo>
                    <a:cubicBezTo>
                      <a:pt x="68" y="48"/>
                      <a:pt x="66" y="48"/>
                      <a:pt x="66" y="49"/>
                    </a:cubicBezTo>
                    <a:cubicBezTo>
                      <a:pt x="64" y="50"/>
                      <a:pt x="61" y="51"/>
                      <a:pt x="58" y="52"/>
                    </a:cubicBezTo>
                    <a:cubicBezTo>
                      <a:pt x="56" y="53"/>
                      <a:pt x="53" y="53"/>
                      <a:pt x="51" y="54"/>
                    </a:cubicBezTo>
                    <a:cubicBezTo>
                      <a:pt x="50" y="54"/>
                      <a:pt x="48" y="55"/>
                      <a:pt x="47" y="56"/>
                    </a:cubicBezTo>
                    <a:cubicBezTo>
                      <a:pt x="46" y="56"/>
                      <a:pt x="46" y="56"/>
                      <a:pt x="46" y="56"/>
                    </a:cubicBezTo>
                    <a:cubicBezTo>
                      <a:pt x="45" y="56"/>
                      <a:pt x="44" y="57"/>
                      <a:pt x="44" y="57"/>
                    </a:cubicBezTo>
                    <a:cubicBezTo>
                      <a:pt x="43" y="58"/>
                      <a:pt x="42" y="58"/>
                      <a:pt x="41" y="59"/>
                    </a:cubicBezTo>
                    <a:cubicBezTo>
                      <a:pt x="41" y="59"/>
                      <a:pt x="40" y="61"/>
                      <a:pt x="39" y="61"/>
                    </a:cubicBezTo>
                    <a:cubicBezTo>
                      <a:pt x="39" y="62"/>
                      <a:pt x="38" y="63"/>
                      <a:pt x="37" y="64"/>
                    </a:cubicBezTo>
                    <a:cubicBezTo>
                      <a:pt x="37" y="64"/>
                      <a:pt x="37" y="65"/>
                      <a:pt x="36" y="65"/>
                    </a:cubicBezTo>
                    <a:cubicBezTo>
                      <a:pt x="36" y="66"/>
                      <a:pt x="36" y="66"/>
                      <a:pt x="36" y="67"/>
                    </a:cubicBezTo>
                    <a:cubicBezTo>
                      <a:pt x="35" y="67"/>
                      <a:pt x="35" y="67"/>
                      <a:pt x="35" y="67"/>
                    </a:cubicBezTo>
                    <a:cubicBezTo>
                      <a:pt x="35" y="67"/>
                      <a:pt x="35" y="68"/>
                      <a:pt x="35" y="68"/>
                    </a:cubicBezTo>
                    <a:cubicBezTo>
                      <a:pt x="34" y="68"/>
                      <a:pt x="34" y="69"/>
                      <a:pt x="34" y="69"/>
                    </a:cubicBezTo>
                    <a:cubicBezTo>
                      <a:pt x="33" y="70"/>
                      <a:pt x="33" y="70"/>
                      <a:pt x="32" y="72"/>
                    </a:cubicBezTo>
                    <a:cubicBezTo>
                      <a:pt x="31" y="74"/>
                      <a:pt x="30" y="76"/>
                      <a:pt x="29" y="78"/>
                    </a:cubicBezTo>
                    <a:cubicBezTo>
                      <a:pt x="29" y="79"/>
                      <a:pt x="29" y="79"/>
                      <a:pt x="29" y="79"/>
                    </a:cubicBezTo>
                    <a:cubicBezTo>
                      <a:pt x="28" y="80"/>
                      <a:pt x="26" y="85"/>
                      <a:pt x="26" y="86"/>
                    </a:cubicBezTo>
                    <a:cubicBezTo>
                      <a:pt x="25" y="87"/>
                      <a:pt x="25" y="87"/>
                      <a:pt x="25" y="88"/>
                    </a:cubicBezTo>
                    <a:cubicBezTo>
                      <a:pt x="25" y="89"/>
                      <a:pt x="23" y="93"/>
                      <a:pt x="22" y="94"/>
                    </a:cubicBezTo>
                    <a:cubicBezTo>
                      <a:pt x="20" y="96"/>
                      <a:pt x="20" y="97"/>
                      <a:pt x="19" y="100"/>
                    </a:cubicBezTo>
                    <a:cubicBezTo>
                      <a:pt x="17" y="101"/>
                      <a:pt x="17" y="101"/>
                      <a:pt x="16" y="103"/>
                    </a:cubicBezTo>
                    <a:cubicBezTo>
                      <a:pt x="15" y="103"/>
                      <a:pt x="13" y="104"/>
                      <a:pt x="12" y="104"/>
                    </a:cubicBezTo>
                    <a:cubicBezTo>
                      <a:pt x="10" y="104"/>
                      <a:pt x="11" y="105"/>
                      <a:pt x="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6" name="Freeform 14"/>
              <p:cNvSpPr>
                <a:spLocks noEditPoints="1"/>
              </p:cNvSpPr>
              <p:nvPr/>
            </p:nvSpPr>
            <p:spPr bwMode="auto">
              <a:xfrm>
                <a:off x="3297238" y="3686175"/>
                <a:ext cx="2543175" cy="158750"/>
              </a:xfrm>
              <a:custGeom>
                <a:avLst/>
                <a:gdLst>
                  <a:gd name="T0" fmla="*/ 22 w 675"/>
                  <a:gd name="T1" fmla="*/ 17 h 42"/>
                  <a:gd name="T2" fmla="*/ 1 w 675"/>
                  <a:gd name="T3" fmla="*/ 2 h 42"/>
                  <a:gd name="T4" fmla="*/ 0 w 675"/>
                  <a:gd name="T5" fmla="*/ 41 h 42"/>
                  <a:gd name="T6" fmla="*/ 26 w 675"/>
                  <a:gd name="T7" fmla="*/ 32 h 42"/>
                  <a:gd name="T8" fmla="*/ 36 w 675"/>
                  <a:gd name="T9" fmla="*/ 36 h 42"/>
                  <a:gd name="T10" fmla="*/ 65 w 675"/>
                  <a:gd name="T11" fmla="*/ 41 h 42"/>
                  <a:gd name="T12" fmla="*/ 65 w 675"/>
                  <a:gd name="T13" fmla="*/ 1 h 42"/>
                  <a:gd name="T14" fmla="*/ 47 w 675"/>
                  <a:gd name="T15" fmla="*/ 40 h 42"/>
                  <a:gd name="T16" fmla="*/ 78 w 675"/>
                  <a:gd name="T17" fmla="*/ 30 h 42"/>
                  <a:gd name="T18" fmla="*/ 78 w 675"/>
                  <a:gd name="T19" fmla="*/ 37 h 42"/>
                  <a:gd name="T20" fmla="*/ 97 w 675"/>
                  <a:gd name="T21" fmla="*/ 40 h 42"/>
                  <a:gd name="T22" fmla="*/ 82 w 675"/>
                  <a:gd name="T23" fmla="*/ 26 h 42"/>
                  <a:gd name="T24" fmla="*/ 122 w 675"/>
                  <a:gd name="T25" fmla="*/ 3 h 42"/>
                  <a:gd name="T26" fmla="*/ 131 w 675"/>
                  <a:gd name="T27" fmla="*/ 40 h 42"/>
                  <a:gd name="T28" fmla="*/ 157 w 675"/>
                  <a:gd name="T29" fmla="*/ 7 h 42"/>
                  <a:gd name="T30" fmla="*/ 168 w 675"/>
                  <a:gd name="T31" fmla="*/ 40 h 42"/>
                  <a:gd name="T32" fmla="*/ 209 w 675"/>
                  <a:gd name="T33" fmla="*/ 31 h 42"/>
                  <a:gd name="T34" fmla="*/ 194 w 675"/>
                  <a:gd name="T35" fmla="*/ 22 h 42"/>
                  <a:gd name="T36" fmla="*/ 194 w 675"/>
                  <a:gd name="T37" fmla="*/ 19 h 42"/>
                  <a:gd name="T38" fmla="*/ 206 w 675"/>
                  <a:gd name="T39" fmla="*/ 10 h 42"/>
                  <a:gd name="T40" fmla="*/ 178 w 675"/>
                  <a:gd name="T41" fmla="*/ 39 h 42"/>
                  <a:gd name="T42" fmla="*/ 241 w 675"/>
                  <a:gd name="T43" fmla="*/ 2 h 42"/>
                  <a:gd name="T44" fmla="*/ 213 w 675"/>
                  <a:gd name="T45" fmla="*/ 2 h 42"/>
                  <a:gd name="T46" fmla="*/ 228 w 675"/>
                  <a:gd name="T47" fmla="*/ 40 h 42"/>
                  <a:gd name="T48" fmla="*/ 250 w 675"/>
                  <a:gd name="T49" fmla="*/ 10 h 42"/>
                  <a:gd name="T50" fmla="*/ 320 w 675"/>
                  <a:gd name="T51" fmla="*/ 4 h 42"/>
                  <a:gd name="T52" fmla="*/ 300 w 675"/>
                  <a:gd name="T53" fmla="*/ 3 h 42"/>
                  <a:gd name="T54" fmla="*/ 293 w 675"/>
                  <a:gd name="T55" fmla="*/ 27 h 42"/>
                  <a:gd name="T56" fmla="*/ 376 w 675"/>
                  <a:gd name="T57" fmla="*/ 1 h 42"/>
                  <a:gd name="T58" fmla="*/ 344 w 675"/>
                  <a:gd name="T59" fmla="*/ 1 h 42"/>
                  <a:gd name="T60" fmla="*/ 334 w 675"/>
                  <a:gd name="T61" fmla="*/ 41 h 42"/>
                  <a:gd name="T62" fmla="*/ 369 w 675"/>
                  <a:gd name="T63" fmla="*/ 41 h 42"/>
                  <a:gd name="T64" fmla="*/ 399 w 675"/>
                  <a:gd name="T65" fmla="*/ 41 h 42"/>
                  <a:gd name="T66" fmla="*/ 399 w 675"/>
                  <a:gd name="T67" fmla="*/ 1 h 42"/>
                  <a:gd name="T68" fmla="*/ 381 w 675"/>
                  <a:gd name="T69" fmla="*/ 40 h 42"/>
                  <a:gd name="T70" fmla="*/ 436 w 675"/>
                  <a:gd name="T71" fmla="*/ 9 h 42"/>
                  <a:gd name="T72" fmla="*/ 404 w 675"/>
                  <a:gd name="T73" fmla="*/ 1 h 42"/>
                  <a:gd name="T74" fmla="*/ 442 w 675"/>
                  <a:gd name="T75" fmla="*/ 3 h 42"/>
                  <a:gd name="T76" fmla="*/ 463 w 675"/>
                  <a:gd name="T77" fmla="*/ 39 h 42"/>
                  <a:gd name="T78" fmla="*/ 479 w 675"/>
                  <a:gd name="T79" fmla="*/ 13 h 42"/>
                  <a:gd name="T80" fmla="*/ 472 w 675"/>
                  <a:gd name="T81" fmla="*/ 3 h 42"/>
                  <a:gd name="T82" fmla="*/ 454 w 675"/>
                  <a:gd name="T83" fmla="*/ 3 h 42"/>
                  <a:gd name="T84" fmla="*/ 485 w 675"/>
                  <a:gd name="T85" fmla="*/ 31 h 42"/>
                  <a:gd name="T86" fmla="*/ 490 w 675"/>
                  <a:gd name="T87" fmla="*/ 2 h 42"/>
                  <a:gd name="T88" fmla="*/ 507 w 675"/>
                  <a:gd name="T89" fmla="*/ 41 h 42"/>
                  <a:gd name="T90" fmla="*/ 529 w 675"/>
                  <a:gd name="T91" fmla="*/ 41 h 42"/>
                  <a:gd name="T92" fmla="*/ 559 w 675"/>
                  <a:gd name="T93" fmla="*/ 0 h 42"/>
                  <a:gd name="T94" fmla="*/ 554 w 675"/>
                  <a:gd name="T95" fmla="*/ 28 h 42"/>
                  <a:gd name="T96" fmla="*/ 540 w 675"/>
                  <a:gd name="T97" fmla="*/ 40 h 42"/>
                  <a:gd name="T98" fmla="*/ 559 w 675"/>
                  <a:gd name="T99" fmla="*/ 13 h 42"/>
                  <a:gd name="T100" fmla="*/ 582 w 675"/>
                  <a:gd name="T101" fmla="*/ 35 h 42"/>
                  <a:gd name="T102" fmla="*/ 575 w 675"/>
                  <a:gd name="T103" fmla="*/ 3 h 42"/>
                  <a:gd name="T104" fmla="*/ 615 w 675"/>
                  <a:gd name="T105" fmla="*/ 39 h 42"/>
                  <a:gd name="T106" fmla="*/ 628 w 675"/>
                  <a:gd name="T107" fmla="*/ 1 h 42"/>
                  <a:gd name="T108" fmla="*/ 608 w 675"/>
                  <a:gd name="T109" fmla="*/ 34 h 42"/>
                  <a:gd name="T110" fmla="*/ 661 w 675"/>
                  <a:gd name="T111" fmla="*/ 1 h 42"/>
                  <a:gd name="T112" fmla="*/ 650 w 675"/>
                  <a:gd name="T113" fmla="*/ 2 h 42"/>
                  <a:gd name="T114" fmla="*/ 651 w 675"/>
                  <a:gd name="T115" fmla="*/ 23 h 42"/>
                  <a:gd name="T116" fmla="*/ 659 w 675"/>
                  <a:gd name="T11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 h="42">
                    <a:moveTo>
                      <a:pt x="42" y="1"/>
                    </a:moveTo>
                    <a:cubicBezTo>
                      <a:pt x="27" y="1"/>
                      <a:pt x="27" y="1"/>
                      <a:pt x="27" y="1"/>
                    </a:cubicBezTo>
                    <a:cubicBezTo>
                      <a:pt x="27" y="2"/>
                      <a:pt x="27" y="2"/>
                      <a:pt x="27" y="2"/>
                    </a:cubicBezTo>
                    <a:cubicBezTo>
                      <a:pt x="28" y="2"/>
                      <a:pt x="28" y="2"/>
                      <a:pt x="28" y="2"/>
                    </a:cubicBezTo>
                    <a:cubicBezTo>
                      <a:pt x="31" y="3"/>
                      <a:pt x="32" y="3"/>
                      <a:pt x="32" y="4"/>
                    </a:cubicBezTo>
                    <a:cubicBezTo>
                      <a:pt x="32" y="5"/>
                      <a:pt x="31" y="7"/>
                      <a:pt x="29" y="8"/>
                    </a:cubicBezTo>
                    <a:cubicBezTo>
                      <a:pt x="22" y="17"/>
                      <a:pt x="22" y="17"/>
                      <a:pt x="22" y="17"/>
                    </a:cubicBezTo>
                    <a:cubicBezTo>
                      <a:pt x="20" y="13"/>
                      <a:pt x="20" y="13"/>
                      <a:pt x="20" y="13"/>
                    </a:cubicBezTo>
                    <a:cubicBezTo>
                      <a:pt x="16" y="8"/>
                      <a:pt x="14" y="5"/>
                      <a:pt x="15" y="4"/>
                    </a:cubicBezTo>
                    <a:cubicBezTo>
                      <a:pt x="14" y="3"/>
                      <a:pt x="16" y="2"/>
                      <a:pt x="19" y="2"/>
                    </a:cubicBezTo>
                    <a:cubicBezTo>
                      <a:pt x="19" y="2"/>
                      <a:pt x="19" y="2"/>
                      <a:pt x="19" y="2"/>
                    </a:cubicBezTo>
                    <a:cubicBezTo>
                      <a:pt x="19" y="1"/>
                      <a:pt x="19" y="1"/>
                      <a:pt x="19" y="1"/>
                    </a:cubicBezTo>
                    <a:cubicBezTo>
                      <a:pt x="1" y="1"/>
                      <a:pt x="1" y="1"/>
                      <a:pt x="1" y="1"/>
                    </a:cubicBezTo>
                    <a:cubicBezTo>
                      <a:pt x="1" y="2"/>
                      <a:pt x="1" y="2"/>
                      <a:pt x="1" y="2"/>
                    </a:cubicBezTo>
                    <a:cubicBezTo>
                      <a:pt x="3" y="2"/>
                      <a:pt x="5" y="3"/>
                      <a:pt x="6" y="4"/>
                    </a:cubicBezTo>
                    <a:cubicBezTo>
                      <a:pt x="7" y="5"/>
                      <a:pt x="9" y="8"/>
                      <a:pt x="12" y="12"/>
                    </a:cubicBezTo>
                    <a:cubicBezTo>
                      <a:pt x="19" y="22"/>
                      <a:pt x="19" y="22"/>
                      <a:pt x="19" y="22"/>
                    </a:cubicBezTo>
                    <a:cubicBezTo>
                      <a:pt x="9" y="33"/>
                      <a:pt x="9" y="33"/>
                      <a:pt x="9" y="33"/>
                    </a:cubicBezTo>
                    <a:cubicBezTo>
                      <a:pt x="6" y="37"/>
                      <a:pt x="5" y="39"/>
                      <a:pt x="4" y="39"/>
                    </a:cubicBezTo>
                    <a:cubicBezTo>
                      <a:pt x="3" y="40"/>
                      <a:pt x="2" y="40"/>
                      <a:pt x="0" y="40"/>
                    </a:cubicBezTo>
                    <a:cubicBezTo>
                      <a:pt x="0" y="41"/>
                      <a:pt x="0" y="41"/>
                      <a:pt x="0" y="41"/>
                    </a:cubicBezTo>
                    <a:cubicBezTo>
                      <a:pt x="14" y="41"/>
                      <a:pt x="14" y="41"/>
                      <a:pt x="14" y="41"/>
                    </a:cubicBezTo>
                    <a:cubicBezTo>
                      <a:pt x="14" y="40"/>
                      <a:pt x="14" y="40"/>
                      <a:pt x="14" y="40"/>
                    </a:cubicBezTo>
                    <a:cubicBezTo>
                      <a:pt x="11" y="40"/>
                      <a:pt x="10" y="39"/>
                      <a:pt x="10" y="38"/>
                    </a:cubicBezTo>
                    <a:cubicBezTo>
                      <a:pt x="10" y="37"/>
                      <a:pt x="11" y="36"/>
                      <a:pt x="12" y="33"/>
                    </a:cubicBezTo>
                    <a:cubicBezTo>
                      <a:pt x="13" y="33"/>
                      <a:pt x="13" y="33"/>
                      <a:pt x="13" y="33"/>
                    </a:cubicBezTo>
                    <a:cubicBezTo>
                      <a:pt x="20" y="24"/>
                      <a:pt x="20" y="24"/>
                      <a:pt x="20" y="24"/>
                    </a:cubicBezTo>
                    <a:cubicBezTo>
                      <a:pt x="26" y="32"/>
                      <a:pt x="26" y="32"/>
                      <a:pt x="26" y="32"/>
                    </a:cubicBezTo>
                    <a:cubicBezTo>
                      <a:pt x="28" y="35"/>
                      <a:pt x="29" y="37"/>
                      <a:pt x="29" y="38"/>
                    </a:cubicBezTo>
                    <a:cubicBezTo>
                      <a:pt x="29" y="39"/>
                      <a:pt x="28" y="40"/>
                      <a:pt x="25" y="40"/>
                    </a:cubicBezTo>
                    <a:cubicBezTo>
                      <a:pt x="25" y="40"/>
                      <a:pt x="25" y="40"/>
                      <a:pt x="24" y="40"/>
                    </a:cubicBezTo>
                    <a:cubicBezTo>
                      <a:pt x="24" y="41"/>
                      <a:pt x="24" y="41"/>
                      <a:pt x="24" y="41"/>
                    </a:cubicBezTo>
                    <a:cubicBezTo>
                      <a:pt x="42" y="41"/>
                      <a:pt x="42" y="41"/>
                      <a:pt x="42" y="41"/>
                    </a:cubicBezTo>
                    <a:cubicBezTo>
                      <a:pt x="42" y="40"/>
                      <a:pt x="42" y="40"/>
                      <a:pt x="42" y="40"/>
                    </a:cubicBezTo>
                    <a:cubicBezTo>
                      <a:pt x="40" y="40"/>
                      <a:pt x="38" y="39"/>
                      <a:pt x="36" y="36"/>
                    </a:cubicBezTo>
                    <a:cubicBezTo>
                      <a:pt x="24" y="19"/>
                      <a:pt x="24" y="19"/>
                      <a:pt x="24" y="19"/>
                    </a:cubicBezTo>
                    <a:cubicBezTo>
                      <a:pt x="33" y="8"/>
                      <a:pt x="33" y="8"/>
                      <a:pt x="33" y="8"/>
                    </a:cubicBezTo>
                    <a:cubicBezTo>
                      <a:pt x="35" y="6"/>
                      <a:pt x="36" y="4"/>
                      <a:pt x="37" y="3"/>
                    </a:cubicBezTo>
                    <a:cubicBezTo>
                      <a:pt x="38" y="3"/>
                      <a:pt x="40" y="2"/>
                      <a:pt x="42" y="2"/>
                    </a:cubicBezTo>
                    <a:cubicBezTo>
                      <a:pt x="42" y="1"/>
                      <a:pt x="42" y="1"/>
                      <a:pt x="42" y="1"/>
                    </a:cubicBezTo>
                    <a:close/>
                    <a:moveTo>
                      <a:pt x="47" y="41"/>
                    </a:moveTo>
                    <a:cubicBezTo>
                      <a:pt x="65" y="41"/>
                      <a:pt x="65" y="41"/>
                      <a:pt x="65" y="41"/>
                    </a:cubicBezTo>
                    <a:cubicBezTo>
                      <a:pt x="65" y="40"/>
                      <a:pt x="65" y="40"/>
                      <a:pt x="65" y="40"/>
                    </a:cubicBezTo>
                    <a:cubicBezTo>
                      <a:pt x="63" y="40"/>
                      <a:pt x="61" y="40"/>
                      <a:pt x="61" y="39"/>
                    </a:cubicBezTo>
                    <a:cubicBezTo>
                      <a:pt x="60" y="38"/>
                      <a:pt x="60" y="37"/>
                      <a:pt x="60" y="35"/>
                    </a:cubicBezTo>
                    <a:cubicBezTo>
                      <a:pt x="60" y="8"/>
                      <a:pt x="60" y="8"/>
                      <a:pt x="60" y="8"/>
                    </a:cubicBezTo>
                    <a:cubicBezTo>
                      <a:pt x="60" y="5"/>
                      <a:pt x="60" y="4"/>
                      <a:pt x="61" y="3"/>
                    </a:cubicBezTo>
                    <a:cubicBezTo>
                      <a:pt x="61" y="3"/>
                      <a:pt x="63" y="2"/>
                      <a:pt x="65" y="2"/>
                    </a:cubicBezTo>
                    <a:cubicBezTo>
                      <a:pt x="65" y="1"/>
                      <a:pt x="65" y="1"/>
                      <a:pt x="65" y="1"/>
                    </a:cubicBezTo>
                    <a:cubicBezTo>
                      <a:pt x="47" y="1"/>
                      <a:pt x="47" y="1"/>
                      <a:pt x="47" y="1"/>
                    </a:cubicBezTo>
                    <a:cubicBezTo>
                      <a:pt x="47" y="2"/>
                      <a:pt x="47" y="2"/>
                      <a:pt x="47" y="2"/>
                    </a:cubicBezTo>
                    <a:cubicBezTo>
                      <a:pt x="50" y="2"/>
                      <a:pt x="52" y="3"/>
                      <a:pt x="52" y="3"/>
                    </a:cubicBezTo>
                    <a:cubicBezTo>
                      <a:pt x="53" y="4"/>
                      <a:pt x="53" y="5"/>
                      <a:pt x="53" y="8"/>
                    </a:cubicBezTo>
                    <a:cubicBezTo>
                      <a:pt x="53" y="35"/>
                      <a:pt x="53" y="35"/>
                      <a:pt x="53" y="35"/>
                    </a:cubicBezTo>
                    <a:cubicBezTo>
                      <a:pt x="53" y="37"/>
                      <a:pt x="53" y="38"/>
                      <a:pt x="52" y="39"/>
                    </a:cubicBezTo>
                    <a:cubicBezTo>
                      <a:pt x="51" y="40"/>
                      <a:pt x="50" y="40"/>
                      <a:pt x="47" y="40"/>
                    </a:cubicBezTo>
                    <a:cubicBezTo>
                      <a:pt x="47" y="41"/>
                      <a:pt x="47" y="41"/>
                      <a:pt x="47" y="41"/>
                    </a:cubicBezTo>
                    <a:close/>
                    <a:moveTo>
                      <a:pt x="112" y="40"/>
                    </a:moveTo>
                    <a:cubicBezTo>
                      <a:pt x="111" y="40"/>
                      <a:pt x="110" y="40"/>
                      <a:pt x="109" y="39"/>
                    </a:cubicBezTo>
                    <a:cubicBezTo>
                      <a:pt x="109" y="38"/>
                      <a:pt x="108" y="37"/>
                      <a:pt x="107" y="35"/>
                    </a:cubicBezTo>
                    <a:cubicBezTo>
                      <a:pt x="92" y="0"/>
                      <a:pt x="92" y="0"/>
                      <a:pt x="92" y="0"/>
                    </a:cubicBezTo>
                    <a:cubicBezTo>
                      <a:pt x="90" y="0"/>
                      <a:pt x="90" y="0"/>
                      <a:pt x="90" y="0"/>
                    </a:cubicBezTo>
                    <a:cubicBezTo>
                      <a:pt x="78" y="30"/>
                      <a:pt x="78" y="30"/>
                      <a:pt x="78" y="30"/>
                    </a:cubicBezTo>
                    <a:cubicBezTo>
                      <a:pt x="78" y="30"/>
                      <a:pt x="78" y="31"/>
                      <a:pt x="77" y="31"/>
                    </a:cubicBezTo>
                    <a:cubicBezTo>
                      <a:pt x="76" y="35"/>
                      <a:pt x="74" y="38"/>
                      <a:pt x="73" y="39"/>
                    </a:cubicBezTo>
                    <a:cubicBezTo>
                      <a:pt x="72" y="40"/>
                      <a:pt x="71" y="40"/>
                      <a:pt x="70" y="40"/>
                    </a:cubicBezTo>
                    <a:cubicBezTo>
                      <a:pt x="70" y="41"/>
                      <a:pt x="70" y="41"/>
                      <a:pt x="70" y="41"/>
                    </a:cubicBezTo>
                    <a:cubicBezTo>
                      <a:pt x="82" y="41"/>
                      <a:pt x="82" y="41"/>
                      <a:pt x="82" y="41"/>
                    </a:cubicBezTo>
                    <a:cubicBezTo>
                      <a:pt x="82" y="40"/>
                      <a:pt x="82" y="40"/>
                      <a:pt x="82" y="40"/>
                    </a:cubicBezTo>
                    <a:cubicBezTo>
                      <a:pt x="80" y="40"/>
                      <a:pt x="78" y="39"/>
                      <a:pt x="78" y="37"/>
                    </a:cubicBezTo>
                    <a:cubicBezTo>
                      <a:pt x="78" y="37"/>
                      <a:pt x="78" y="36"/>
                      <a:pt x="79" y="35"/>
                    </a:cubicBezTo>
                    <a:cubicBezTo>
                      <a:pt x="82" y="28"/>
                      <a:pt x="82" y="28"/>
                      <a:pt x="82" y="28"/>
                    </a:cubicBezTo>
                    <a:cubicBezTo>
                      <a:pt x="97" y="28"/>
                      <a:pt x="97" y="28"/>
                      <a:pt x="97" y="28"/>
                    </a:cubicBezTo>
                    <a:cubicBezTo>
                      <a:pt x="100" y="34"/>
                      <a:pt x="100" y="34"/>
                      <a:pt x="100" y="34"/>
                    </a:cubicBezTo>
                    <a:cubicBezTo>
                      <a:pt x="100" y="34"/>
                      <a:pt x="100" y="34"/>
                      <a:pt x="100" y="35"/>
                    </a:cubicBezTo>
                    <a:cubicBezTo>
                      <a:pt x="101" y="36"/>
                      <a:pt x="101" y="37"/>
                      <a:pt x="101" y="38"/>
                    </a:cubicBezTo>
                    <a:cubicBezTo>
                      <a:pt x="101" y="39"/>
                      <a:pt x="100" y="40"/>
                      <a:pt x="97" y="40"/>
                    </a:cubicBezTo>
                    <a:cubicBezTo>
                      <a:pt x="97" y="41"/>
                      <a:pt x="97" y="41"/>
                      <a:pt x="97" y="41"/>
                    </a:cubicBezTo>
                    <a:cubicBezTo>
                      <a:pt x="112" y="41"/>
                      <a:pt x="112" y="41"/>
                      <a:pt x="112" y="41"/>
                    </a:cubicBezTo>
                    <a:cubicBezTo>
                      <a:pt x="112" y="40"/>
                      <a:pt x="112" y="40"/>
                      <a:pt x="112" y="40"/>
                    </a:cubicBezTo>
                    <a:close/>
                    <a:moveTo>
                      <a:pt x="82" y="26"/>
                    </a:moveTo>
                    <a:cubicBezTo>
                      <a:pt x="90" y="9"/>
                      <a:pt x="90" y="9"/>
                      <a:pt x="90" y="9"/>
                    </a:cubicBezTo>
                    <a:cubicBezTo>
                      <a:pt x="96" y="26"/>
                      <a:pt x="96" y="26"/>
                      <a:pt x="96" y="26"/>
                    </a:cubicBezTo>
                    <a:cubicBezTo>
                      <a:pt x="82" y="26"/>
                      <a:pt x="82" y="26"/>
                      <a:pt x="82" y="26"/>
                    </a:cubicBezTo>
                    <a:close/>
                    <a:moveTo>
                      <a:pt x="168" y="1"/>
                    </a:moveTo>
                    <a:cubicBezTo>
                      <a:pt x="156" y="1"/>
                      <a:pt x="156" y="1"/>
                      <a:pt x="156" y="1"/>
                    </a:cubicBezTo>
                    <a:cubicBezTo>
                      <a:pt x="143" y="32"/>
                      <a:pt x="143" y="32"/>
                      <a:pt x="143" y="32"/>
                    </a:cubicBezTo>
                    <a:cubicBezTo>
                      <a:pt x="129" y="1"/>
                      <a:pt x="129" y="1"/>
                      <a:pt x="129" y="1"/>
                    </a:cubicBezTo>
                    <a:cubicBezTo>
                      <a:pt x="117" y="1"/>
                      <a:pt x="117" y="1"/>
                      <a:pt x="117" y="1"/>
                    </a:cubicBezTo>
                    <a:cubicBezTo>
                      <a:pt x="117" y="2"/>
                      <a:pt x="117" y="2"/>
                      <a:pt x="117" y="2"/>
                    </a:cubicBezTo>
                    <a:cubicBezTo>
                      <a:pt x="119" y="2"/>
                      <a:pt x="121" y="3"/>
                      <a:pt x="122" y="3"/>
                    </a:cubicBezTo>
                    <a:cubicBezTo>
                      <a:pt x="122" y="4"/>
                      <a:pt x="123" y="5"/>
                      <a:pt x="123" y="8"/>
                    </a:cubicBezTo>
                    <a:cubicBezTo>
                      <a:pt x="123" y="32"/>
                      <a:pt x="123" y="32"/>
                      <a:pt x="123" y="32"/>
                    </a:cubicBezTo>
                    <a:cubicBezTo>
                      <a:pt x="123" y="35"/>
                      <a:pt x="122" y="37"/>
                      <a:pt x="121" y="38"/>
                    </a:cubicBezTo>
                    <a:cubicBezTo>
                      <a:pt x="121" y="39"/>
                      <a:pt x="119" y="40"/>
                      <a:pt x="117" y="40"/>
                    </a:cubicBezTo>
                    <a:cubicBezTo>
                      <a:pt x="117" y="41"/>
                      <a:pt x="117" y="41"/>
                      <a:pt x="117" y="41"/>
                    </a:cubicBezTo>
                    <a:cubicBezTo>
                      <a:pt x="131" y="41"/>
                      <a:pt x="131" y="41"/>
                      <a:pt x="131" y="41"/>
                    </a:cubicBezTo>
                    <a:cubicBezTo>
                      <a:pt x="131" y="40"/>
                      <a:pt x="131" y="40"/>
                      <a:pt x="131" y="40"/>
                    </a:cubicBezTo>
                    <a:cubicBezTo>
                      <a:pt x="129" y="40"/>
                      <a:pt x="127" y="39"/>
                      <a:pt x="126" y="38"/>
                    </a:cubicBezTo>
                    <a:cubicBezTo>
                      <a:pt x="126" y="37"/>
                      <a:pt x="125" y="35"/>
                      <a:pt x="125" y="32"/>
                    </a:cubicBezTo>
                    <a:cubicBezTo>
                      <a:pt x="125" y="8"/>
                      <a:pt x="125" y="8"/>
                      <a:pt x="125" y="8"/>
                    </a:cubicBezTo>
                    <a:cubicBezTo>
                      <a:pt x="125" y="8"/>
                      <a:pt x="125" y="8"/>
                      <a:pt x="125" y="8"/>
                    </a:cubicBezTo>
                    <a:cubicBezTo>
                      <a:pt x="140" y="41"/>
                      <a:pt x="140" y="41"/>
                      <a:pt x="140" y="41"/>
                    </a:cubicBezTo>
                    <a:cubicBezTo>
                      <a:pt x="141" y="41"/>
                      <a:pt x="141" y="41"/>
                      <a:pt x="141" y="41"/>
                    </a:cubicBezTo>
                    <a:cubicBezTo>
                      <a:pt x="157" y="7"/>
                      <a:pt x="157" y="7"/>
                      <a:pt x="157" y="7"/>
                    </a:cubicBezTo>
                    <a:cubicBezTo>
                      <a:pt x="157" y="7"/>
                      <a:pt x="157" y="7"/>
                      <a:pt x="157" y="7"/>
                    </a:cubicBezTo>
                    <a:cubicBezTo>
                      <a:pt x="157" y="34"/>
                      <a:pt x="157" y="34"/>
                      <a:pt x="157" y="34"/>
                    </a:cubicBezTo>
                    <a:cubicBezTo>
                      <a:pt x="157" y="36"/>
                      <a:pt x="157" y="38"/>
                      <a:pt x="156" y="39"/>
                    </a:cubicBezTo>
                    <a:cubicBezTo>
                      <a:pt x="155" y="39"/>
                      <a:pt x="154" y="40"/>
                      <a:pt x="151" y="40"/>
                    </a:cubicBezTo>
                    <a:cubicBezTo>
                      <a:pt x="151" y="41"/>
                      <a:pt x="151" y="41"/>
                      <a:pt x="151" y="41"/>
                    </a:cubicBezTo>
                    <a:cubicBezTo>
                      <a:pt x="168" y="41"/>
                      <a:pt x="168" y="41"/>
                      <a:pt x="168" y="41"/>
                    </a:cubicBezTo>
                    <a:cubicBezTo>
                      <a:pt x="168" y="40"/>
                      <a:pt x="168" y="40"/>
                      <a:pt x="168" y="40"/>
                    </a:cubicBezTo>
                    <a:cubicBezTo>
                      <a:pt x="166" y="40"/>
                      <a:pt x="165" y="39"/>
                      <a:pt x="164" y="39"/>
                    </a:cubicBezTo>
                    <a:cubicBezTo>
                      <a:pt x="163" y="38"/>
                      <a:pt x="163" y="37"/>
                      <a:pt x="163" y="35"/>
                    </a:cubicBezTo>
                    <a:cubicBezTo>
                      <a:pt x="163" y="8"/>
                      <a:pt x="163" y="8"/>
                      <a:pt x="163" y="8"/>
                    </a:cubicBezTo>
                    <a:cubicBezTo>
                      <a:pt x="163" y="6"/>
                      <a:pt x="163" y="4"/>
                      <a:pt x="164" y="3"/>
                    </a:cubicBezTo>
                    <a:cubicBezTo>
                      <a:pt x="165" y="3"/>
                      <a:pt x="166" y="2"/>
                      <a:pt x="168" y="2"/>
                    </a:cubicBezTo>
                    <a:cubicBezTo>
                      <a:pt x="168" y="1"/>
                      <a:pt x="168" y="1"/>
                      <a:pt x="168" y="1"/>
                    </a:cubicBezTo>
                    <a:close/>
                    <a:moveTo>
                      <a:pt x="209" y="31"/>
                    </a:moveTo>
                    <a:cubicBezTo>
                      <a:pt x="207" y="31"/>
                      <a:pt x="207" y="31"/>
                      <a:pt x="207" y="31"/>
                    </a:cubicBezTo>
                    <a:cubicBezTo>
                      <a:pt x="206" y="34"/>
                      <a:pt x="204" y="36"/>
                      <a:pt x="203" y="37"/>
                    </a:cubicBezTo>
                    <a:cubicBezTo>
                      <a:pt x="201" y="38"/>
                      <a:pt x="198" y="39"/>
                      <a:pt x="194" y="39"/>
                    </a:cubicBezTo>
                    <a:cubicBezTo>
                      <a:pt x="189" y="39"/>
                      <a:pt x="186" y="39"/>
                      <a:pt x="186" y="39"/>
                    </a:cubicBezTo>
                    <a:cubicBezTo>
                      <a:pt x="185" y="38"/>
                      <a:pt x="185" y="38"/>
                      <a:pt x="185" y="36"/>
                    </a:cubicBezTo>
                    <a:cubicBezTo>
                      <a:pt x="185" y="21"/>
                      <a:pt x="185" y="21"/>
                      <a:pt x="185" y="21"/>
                    </a:cubicBezTo>
                    <a:cubicBezTo>
                      <a:pt x="194" y="22"/>
                      <a:pt x="194" y="22"/>
                      <a:pt x="194" y="22"/>
                    </a:cubicBezTo>
                    <a:cubicBezTo>
                      <a:pt x="197" y="22"/>
                      <a:pt x="198" y="22"/>
                      <a:pt x="199" y="23"/>
                    </a:cubicBezTo>
                    <a:cubicBezTo>
                      <a:pt x="200" y="23"/>
                      <a:pt x="201" y="25"/>
                      <a:pt x="201" y="27"/>
                    </a:cubicBezTo>
                    <a:cubicBezTo>
                      <a:pt x="202" y="27"/>
                      <a:pt x="202" y="27"/>
                      <a:pt x="202" y="27"/>
                    </a:cubicBezTo>
                    <a:cubicBezTo>
                      <a:pt x="202" y="13"/>
                      <a:pt x="202" y="13"/>
                      <a:pt x="202" y="13"/>
                    </a:cubicBezTo>
                    <a:cubicBezTo>
                      <a:pt x="201" y="13"/>
                      <a:pt x="201" y="13"/>
                      <a:pt x="201" y="13"/>
                    </a:cubicBezTo>
                    <a:cubicBezTo>
                      <a:pt x="201" y="16"/>
                      <a:pt x="200" y="17"/>
                      <a:pt x="199" y="18"/>
                    </a:cubicBezTo>
                    <a:cubicBezTo>
                      <a:pt x="198" y="19"/>
                      <a:pt x="197" y="19"/>
                      <a:pt x="194" y="19"/>
                    </a:cubicBezTo>
                    <a:cubicBezTo>
                      <a:pt x="185" y="19"/>
                      <a:pt x="185" y="19"/>
                      <a:pt x="185" y="19"/>
                    </a:cubicBezTo>
                    <a:cubicBezTo>
                      <a:pt x="185" y="5"/>
                      <a:pt x="185" y="5"/>
                      <a:pt x="185" y="5"/>
                    </a:cubicBezTo>
                    <a:cubicBezTo>
                      <a:pt x="185" y="4"/>
                      <a:pt x="186" y="3"/>
                      <a:pt x="187" y="3"/>
                    </a:cubicBezTo>
                    <a:cubicBezTo>
                      <a:pt x="195" y="3"/>
                      <a:pt x="195" y="3"/>
                      <a:pt x="195" y="3"/>
                    </a:cubicBezTo>
                    <a:cubicBezTo>
                      <a:pt x="199" y="3"/>
                      <a:pt x="201" y="4"/>
                      <a:pt x="202" y="5"/>
                    </a:cubicBezTo>
                    <a:cubicBezTo>
                      <a:pt x="203" y="5"/>
                      <a:pt x="204" y="7"/>
                      <a:pt x="204" y="10"/>
                    </a:cubicBezTo>
                    <a:cubicBezTo>
                      <a:pt x="206" y="10"/>
                      <a:pt x="206" y="10"/>
                      <a:pt x="206" y="10"/>
                    </a:cubicBezTo>
                    <a:cubicBezTo>
                      <a:pt x="206" y="1"/>
                      <a:pt x="206" y="1"/>
                      <a:pt x="206" y="1"/>
                    </a:cubicBezTo>
                    <a:cubicBezTo>
                      <a:pt x="173" y="1"/>
                      <a:pt x="173" y="1"/>
                      <a:pt x="173" y="1"/>
                    </a:cubicBezTo>
                    <a:cubicBezTo>
                      <a:pt x="173" y="2"/>
                      <a:pt x="173" y="2"/>
                      <a:pt x="173" y="2"/>
                    </a:cubicBezTo>
                    <a:cubicBezTo>
                      <a:pt x="176" y="2"/>
                      <a:pt x="177" y="3"/>
                      <a:pt x="178" y="3"/>
                    </a:cubicBezTo>
                    <a:cubicBezTo>
                      <a:pt x="178" y="4"/>
                      <a:pt x="179" y="6"/>
                      <a:pt x="179" y="8"/>
                    </a:cubicBezTo>
                    <a:cubicBezTo>
                      <a:pt x="179" y="35"/>
                      <a:pt x="179" y="35"/>
                      <a:pt x="179" y="35"/>
                    </a:cubicBezTo>
                    <a:cubicBezTo>
                      <a:pt x="179" y="37"/>
                      <a:pt x="178" y="38"/>
                      <a:pt x="178" y="39"/>
                    </a:cubicBezTo>
                    <a:cubicBezTo>
                      <a:pt x="177" y="39"/>
                      <a:pt x="176" y="40"/>
                      <a:pt x="173" y="40"/>
                    </a:cubicBezTo>
                    <a:cubicBezTo>
                      <a:pt x="173" y="41"/>
                      <a:pt x="173" y="41"/>
                      <a:pt x="173" y="41"/>
                    </a:cubicBezTo>
                    <a:cubicBezTo>
                      <a:pt x="206" y="41"/>
                      <a:pt x="206" y="41"/>
                      <a:pt x="206" y="41"/>
                    </a:cubicBezTo>
                    <a:cubicBezTo>
                      <a:pt x="209" y="31"/>
                      <a:pt x="209" y="31"/>
                      <a:pt x="209" y="31"/>
                    </a:cubicBezTo>
                    <a:close/>
                    <a:moveTo>
                      <a:pt x="255" y="1"/>
                    </a:moveTo>
                    <a:cubicBezTo>
                      <a:pt x="241" y="1"/>
                      <a:pt x="241" y="1"/>
                      <a:pt x="241" y="1"/>
                    </a:cubicBezTo>
                    <a:cubicBezTo>
                      <a:pt x="241" y="2"/>
                      <a:pt x="241" y="2"/>
                      <a:pt x="241" y="2"/>
                    </a:cubicBezTo>
                    <a:cubicBezTo>
                      <a:pt x="244" y="2"/>
                      <a:pt x="245" y="3"/>
                      <a:pt x="246" y="4"/>
                    </a:cubicBezTo>
                    <a:cubicBezTo>
                      <a:pt x="247" y="5"/>
                      <a:pt x="247" y="7"/>
                      <a:pt x="247" y="10"/>
                    </a:cubicBezTo>
                    <a:cubicBezTo>
                      <a:pt x="247" y="30"/>
                      <a:pt x="247" y="30"/>
                      <a:pt x="247" y="30"/>
                    </a:cubicBezTo>
                    <a:cubicBezTo>
                      <a:pt x="247" y="30"/>
                      <a:pt x="247" y="30"/>
                      <a:pt x="247" y="30"/>
                    </a:cubicBezTo>
                    <a:cubicBezTo>
                      <a:pt x="224" y="1"/>
                      <a:pt x="224" y="1"/>
                      <a:pt x="224" y="1"/>
                    </a:cubicBezTo>
                    <a:cubicBezTo>
                      <a:pt x="213" y="1"/>
                      <a:pt x="213" y="1"/>
                      <a:pt x="213" y="1"/>
                    </a:cubicBezTo>
                    <a:cubicBezTo>
                      <a:pt x="213" y="2"/>
                      <a:pt x="213" y="2"/>
                      <a:pt x="213" y="2"/>
                    </a:cubicBezTo>
                    <a:cubicBezTo>
                      <a:pt x="215" y="2"/>
                      <a:pt x="217" y="3"/>
                      <a:pt x="219" y="5"/>
                    </a:cubicBezTo>
                    <a:cubicBezTo>
                      <a:pt x="219" y="32"/>
                      <a:pt x="219" y="32"/>
                      <a:pt x="219" y="32"/>
                    </a:cubicBezTo>
                    <a:cubicBezTo>
                      <a:pt x="219" y="35"/>
                      <a:pt x="219" y="37"/>
                      <a:pt x="218" y="38"/>
                    </a:cubicBezTo>
                    <a:cubicBezTo>
                      <a:pt x="217" y="39"/>
                      <a:pt x="216" y="40"/>
                      <a:pt x="213" y="40"/>
                    </a:cubicBezTo>
                    <a:cubicBezTo>
                      <a:pt x="213" y="41"/>
                      <a:pt x="213" y="41"/>
                      <a:pt x="213" y="41"/>
                    </a:cubicBezTo>
                    <a:cubicBezTo>
                      <a:pt x="228" y="41"/>
                      <a:pt x="228" y="41"/>
                      <a:pt x="228" y="41"/>
                    </a:cubicBezTo>
                    <a:cubicBezTo>
                      <a:pt x="228" y="40"/>
                      <a:pt x="228" y="40"/>
                      <a:pt x="228" y="40"/>
                    </a:cubicBezTo>
                    <a:cubicBezTo>
                      <a:pt x="225" y="40"/>
                      <a:pt x="224" y="39"/>
                      <a:pt x="223" y="38"/>
                    </a:cubicBezTo>
                    <a:cubicBezTo>
                      <a:pt x="222" y="37"/>
                      <a:pt x="222" y="35"/>
                      <a:pt x="222" y="32"/>
                    </a:cubicBezTo>
                    <a:cubicBezTo>
                      <a:pt x="222" y="9"/>
                      <a:pt x="222" y="9"/>
                      <a:pt x="222" y="9"/>
                    </a:cubicBezTo>
                    <a:cubicBezTo>
                      <a:pt x="222" y="9"/>
                      <a:pt x="222" y="9"/>
                      <a:pt x="222" y="9"/>
                    </a:cubicBezTo>
                    <a:cubicBezTo>
                      <a:pt x="249" y="41"/>
                      <a:pt x="249" y="41"/>
                      <a:pt x="249" y="41"/>
                    </a:cubicBezTo>
                    <a:cubicBezTo>
                      <a:pt x="250" y="41"/>
                      <a:pt x="250" y="41"/>
                      <a:pt x="250" y="41"/>
                    </a:cubicBezTo>
                    <a:cubicBezTo>
                      <a:pt x="250" y="10"/>
                      <a:pt x="250" y="10"/>
                      <a:pt x="250" y="10"/>
                    </a:cubicBezTo>
                    <a:cubicBezTo>
                      <a:pt x="250" y="7"/>
                      <a:pt x="250" y="5"/>
                      <a:pt x="251" y="4"/>
                    </a:cubicBezTo>
                    <a:cubicBezTo>
                      <a:pt x="251" y="3"/>
                      <a:pt x="253" y="2"/>
                      <a:pt x="255" y="2"/>
                    </a:cubicBezTo>
                    <a:cubicBezTo>
                      <a:pt x="255" y="1"/>
                      <a:pt x="255" y="1"/>
                      <a:pt x="255" y="1"/>
                    </a:cubicBezTo>
                    <a:close/>
                    <a:moveTo>
                      <a:pt x="329" y="1"/>
                    </a:moveTo>
                    <a:cubicBezTo>
                      <a:pt x="315" y="1"/>
                      <a:pt x="315" y="1"/>
                      <a:pt x="315" y="1"/>
                    </a:cubicBezTo>
                    <a:cubicBezTo>
                      <a:pt x="315" y="2"/>
                      <a:pt x="315" y="2"/>
                      <a:pt x="315" y="2"/>
                    </a:cubicBezTo>
                    <a:cubicBezTo>
                      <a:pt x="317" y="2"/>
                      <a:pt x="319" y="3"/>
                      <a:pt x="320" y="4"/>
                    </a:cubicBezTo>
                    <a:cubicBezTo>
                      <a:pt x="320" y="5"/>
                      <a:pt x="321" y="7"/>
                      <a:pt x="321" y="10"/>
                    </a:cubicBezTo>
                    <a:cubicBezTo>
                      <a:pt x="321" y="26"/>
                      <a:pt x="321" y="26"/>
                      <a:pt x="321" y="26"/>
                    </a:cubicBezTo>
                    <a:cubicBezTo>
                      <a:pt x="321" y="31"/>
                      <a:pt x="320" y="33"/>
                      <a:pt x="319" y="35"/>
                    </a:cubicBezTo>
                    <a:cubicBezTo>
                      <a:pt x="317" y="38"/>
                      <a:pt x="314" y="39"/>
                      <a:pt x="309" y="39"/>
                    </a:cubicBezTo>
                    <a:cubicBezTo>
                      <a:pt x="302" y="39"/>
                      <a:pt x="299" y="35"/>
                      <a:pt x="299" y="27"/>
                    </a:cubicBezTo>
                    <a:cubicBezTo>
                      <a:pt x="299" y="8"/>
                      <a:pt x="299" y="8"/>
                      <a:pt x="299" y="8"/>
                    </a:cubicBezTo>
                    <a:cubicBezTo>
                      <a:pt x="299" y="5"/>
                      <a:pt x="299" y="4"/>
                      <a:pt x="300" y="3"/>
                    </a:cubicBezTo>
                    <a:cubicBezTo>
                      <a:pt x="301" y="3"/>
                      <a:pt x="302" y="2"/>
                      <a:pt x="304" y="2"/>
                    </a:cubicBezTo>
                    <a:cubicBezTo>
                      <a:pt x="304" y="1"/>
                      <a:pt x="304" y="1"/>
                      <a:pt x="304" y="1"/>
                    </a:cubicBezTo>
                    <a:cubicBezTo>
                      <a:pt x="287" y="1"/>
                      <a:pt x="287" y="1"/>
                      <a:pt x="287" y="1"/>
                    </a:cubicBezTo>
                    <a:cubicBezTo>
                      <a:pt x="287" y="2"/>
                      <a:pt x="287" y="2"/>
                      <a:pt x="287" y="2"/>
                    </a:cubicBezTo>
                    <a:cubicBezTo>
                      <a:pt x="290" y="2"/>
                      <a:pt x="291" y="3"/>
                      <a:pt x="292" y="3"/>
                    </a:cubicBezTo>
                    <a:cubicBezTo>
                      <a:pt x="293" y="4"/>
                      <a:pt x="293" y="5"/>
                      <a:pt x="293" y="8"/>
                    </a:cubicBezTo>
                    <a:cubicBezTo>
                      <a:pt x="293" y="27"/>
                      <a:pt x="293" y="27"/>
                      <a:pt x="293" y="27"/>
                    </a:cubicBezTo>
                    <a:cubicBezTo>
                      <a:pt x="293" y="37"/>
                      <a:pt x="298" y="42"/>
                      <a:pt x="308" y="42"/>
                    </a:cubicBezTo>
                    <a:cubicBezTo>
                      <a:pt x="318" y="42"/>
                      <a:pt x="324" y="36"/>
                      <a:pt x="323" y="26"/>
                    </a:cubicBezTo>
                    <a:cubicBezTo>
                      <a:pt x="323" y="10"/>
                      <a:pt x="323" y="10"/>
                      <a:pt x="323" y="10"/>
                    </a:cubicBezTo>
                    <a:cubicBezTo>
                      <a:pt x="323" y="7"/>
                      <a:pt x="324" y="5"/>
                      <a:pt x="325" y="4"/>
                    </a:cubicBezTo>
                    <a:cubicBezTo>
                      <a:pt x="325" y="3"/>
                      <a:pt x="327" y="2"/>
                      <a:pt x="329" y="2"/>
                    </a:cubicBezTo>
                    <a:cubicBezTo>
                      <a:pt x="329" y="1"/>
                      <a:pt x="329" y="1"/>
                      <a:pt x="329" y="1"/>
                    </a:cubicBezTo>
                    <a:close/>
                    <a:moveTo>
                      <a:pt x="376" y="1"/>
                    </a:moveTo>
                    <a:cubicBezTo>
                      <a:pt x="362" y="1"/>
                      <a:pt x="362" y="1"/>
                      <a:pt x="362" y="1"/>
                    </a:cubicBezTo>
                    <a:cubicBezTo>
                      <a:pt x="362" y="2"/>
                      <a:pt x="362" y="2"/>
                      <a:pt x="362" y="2"/>
                    </a:cubicBezTo>
                    <a:cubicBezTo>
                      <a:pt x="364" y="2"/>
                      <a:pt x="366" y="3"/>
                      <a:pt x="366" y="4"/>
                    </a:cubicBezTo>
                    <a:cubicBezTo>
                      <a:pt x="367" y="5"/>
                      <a:pt x="367" y="7"/>
                      <a:pt x="367" y="10"/>
                    </a:cubicBezTo>
                    <a:cubicBezTo>
                      <a:pt x="367" y="30"/>
                      <a:pt x="367" y="30"/>
                      <a:pt x="367" y="30"/>
                    </a:cubicBezTo>
                    <a:cubicBezTo>
                      <a:pt x="367" y="30"/>
                      <a:pt x="367" y="30"/>
                      <a:pt x="367" y="30"/>
                    </a:cubicBezTo>
                    <a:cubicBezTo>
                      <a:pt x="344" y="1"/>
                      <a:pt x="344" y="1"/>
                      <a:pt x="344" y="1"/>
                    </a:cubicBezTo>
                    <a:cubicBezTo>
                      <a:pt x="334" y="1"/>
                      <a:pt x="334" y="1"/>
                      <a:pt x="334" y="1"/>
                    </a:cubicBezTo>
                    <a:cubicBezTo>
                      <a:pt x="334" y="2"/>
                      <a:pt x="334" y="2"/>
                      <a:pt x="334" y="2"/>
                    </a:cubicBezTo>
                    <a:cubicBezTo>
                      <a:pt x="336" y="2"/>
                      <a:pt x="338" y="3"/>
                      <a:pt x="340" y="5"/>
                    </a:cubicBezTo>
                    <a:cubicBezTo>
                      <a:pt x="340" y="32"/>
                      <a:pt x="340" y="32"/>
                      <a:pt x="340" y="32"/>
                    </a:cubicBezTo>
                    <a:cubicBezTo>
                      <a:pt x="340" y="35"/>
                      <a:pt x="339" y="37"/>
                      <a:pt x="338" y="38"/>
                    </a:cubicBezTo>
                    <a:cubicBezTo>
                      <a:pt x="338" y="39"/>
                      <a:pt x="336" y="40"/>
                      <a:pt x="334" y="40"/>
                    </a:cubicBezTo>
                    <a:cubicBezTo>
                      <a:pt x="334" y="41"/>
                      <a:pt x="334" y="41"/>
                      <a:pt x="334" y="41"/>
                    </a:cubicBezTo>
                    <a:cubicBezTo>
                      <a:pt x="348" y="41"/>
                      <a:pt x="348" y="41"/>
                      <a:pt x="348" y="41"/>
                    </a:cubicBezTo>
                    <a:cubicBezTo>
                      <a:pt x="348" y="40"/>
                      <a:pt x="348" y="40"/>
                      <a:pt x="348" y="40"/>
                    </a:cubicBezTo>
                    <a:cubicBezTo>
                      <a:pt x="346" y="40"/>
                      <a:pt x="344" y="39"/>
                      <a:pt x="343" y="38"/>
                    </a:cubicBezTo>
                    <a:cubicBezTo>
                      <a:pt x="343" y="37"/>
                      <a:pt x="342" y="35"/>
                      <a:pt x="342" y="32"/>
                    </a:cubicBezTo>
                    <a:cubicBezTo>
                      <a:pt x="342" y="9"/>
                      <a:pt x="342" y="9"/>
                      <a:pt x="342" y="9"/>
                    </a:cubicBezTo>
                    <a:cubicBezTo>
                      <a:pt x="342" y="9"/>
                      <a:pt x="342" y="9"/>
                      <a:pt x="342" y="9"/>
                    </a:cubicBezTo>
                    <a:cubicBezTo>
                      <a:pt x="369" y="41"/>
                      <a:pt x="369" y="41"/>
                      <a:pt x="369" y="41"/>
                    </a:cubicBezTo>
                    <a:cubicBezTo>
                      <a:pt x="370" y="41"/>
                      <a:pt x="370" y="41"/>
                      <a:pt x="370" y="41"/>
                    </a:cubicBezTo>
                    <a:cubicBezTo>
                      <a:pt x="370" y="10"/>
                      <a:pt x="370" y="10"/>
                      <a:pt x="370" y="10"/>
                    </a:cubicBezTo>
                    <a:cubicBezTo>
                      <a:pt x="370" y="7"/>
                      <a:pt x="371" y="5"/>
                      <a:pt x="371" y="4"/>
                    </a:cubicBezTo>
                    <a:cubicBezTo>
                      <a:pt x="372" y="3"/>
                      <a:pt x="373" y="2"/>
                      <a:pt x="376" y="2"/>
                    </a:cubicBezTo>
                    <a:cubicBezTo>
                      <a:pt x="376" y="1"/>
                      <a:pt x="376" y="1"/>
                      <a:pt x="376" y="1"/>
                    </a:cubicBezTo>
                    <a:close/>
                    <a:moveTo>
                      <a:pt x="381" y="41"/>
                    </a:moveTo>
                    <a:cubicBezTo>
                      <a:pt x="399" y="41"/>
                      <a:pt x="399" y="41"/>
                      <a:pt x="399" y="41"/>
                    </a:cubicBezTo>
                    <a:cubicBezTo>
                      <a:pt x="399" y="40"/>
                      <a:pt x="399" y="40"/>
                      <a:pt x="399" y="40"/>
                    </a:cubicBezTo>
                    <a:cubicBezTo>
                      <a:pt x="396" y="40"/>
                      <a:pt x="395" y="40"/>
                      <a:pt x="394" y="39"/>
                    </a:cubicBezTo>
                    <a:cubicBezTo>
                      <a:pt x="393" y="38"/>
                      <a:pt x="393" y="37"/>
                      <a:pt x="393" y="35"/>
                    </a:cubicBezTo>
                    <a:cubicBezTo>
                      <a:pt x="393" y="8"/>
                      <a:pt x="393" y="8"/>
                      <a:pt x="393" y="8"/>
                    </a:cubicBezTo>
                    <a:cubicBezTo>
                      <a:pt x="393" y="5"/>
                      <a:pt x="393" y="4"/>
                      <a:pt x="394" y="3"/>
                    </a:cubicBezTo>
                    <a:cubicBezTo>
                      <a:pt x="395" y="3"/>
                      <a:pt x="396" y="2"/>
                      <a:pt x="399" y="2"/>
                    </a:cubicBezTo>
                    <a:cubicBezTo>
                      <a:pt x="399" y="1"/>
                      <a:pt x="399" y="1"/>
                      <a:pt x="399" y="1"/>
                    </a:cubicBezTo>
                    <a:cubicBezTo>
                      <a:pt x="381" y="1"/>
                      <a:pt x="381" y="1"/>
                      <a:pt x="381" y="1"/>
                    </a:cubicBezTo>
                    <a:cubicBezTo>
                      <a:pt x="381" y="2"/>
                      <a:pt x="381" y="2"/>
                      <a:pt x="381" y="2"/>
                    </a:cubicBezTo>
                    <a:cubicBezTo>
                      <a:pt x="383" y="2"/>
                      <a:pt x="385" y="3"/>
                      <a:pt x="385" y="3"/>
                    </a:cubicBezTo>
                    <a:cubicBezTo>
                      <a:pt x="386" y="4"/>
                      <a:pt x="386" y="5"/>
                      <a:pt x="386" y="8"/>
                    </a:cubicBezTo>
                    <a:cubicBezTo>
                      <a:pt x="386" y="35"/>
                      <a:pt x="386" y="35"/>
                      <a:pt x="386" y="35"/>
                    </a:cubicBezTo>
                    <a:cubicBezTo>
                      <a:pt x="386" y="37"/>
                      <a:pt x="386" y="38"/>
                      <a:pt x="385" y="39"/>
                    </a:cubicBezTo>
                    <a:cubicBezTo>
                      <a:pt x="385" y="40"/>
                      <a:pt x="383" y="40"/>
                      <a:pt x="381" y="40"/>
                    </a:cubicBezTo>
                    <a:cubicBezTo>
                      <a:pt x="381" y="41"/>
                      <a:pt x="381" y="41"/>
                      <a:pt x="381" y="41"/>
                    </a:cubicBezTo>
                    <a:close/>
                    <a:moveTo>
                      <a:pt x="445" y="1"/>
                    </a:moveTo>
                    <a:cubicBezTo>
                      <a:pt x="433" y="1"/>
                      <a:pt x="433" y="1"/>
                      <a:pt x="433" y="1"/>
                    </a:cubicBezTo>
                    <a:cubicBezTo>
                      <a:pt x="433" y="2"/>
                      <a:pt x="433" y="2"/>
                      <a:pt x="433" y="2"/>
                    </a:cubicBezTo>
                    <a:cubicBezTo>
                      <a:pt x="436" y="2"/>
                      <a:pt x="437" y="3"/>
                      <a:pt x="437" y="5"/>
                    </a:cubicBezTo>
                    <a:cubicBezTo>
                      <a:pt x="437" y="6"/>
                      <a:pt x="437" y="7"/>
                      <a:pt x="436" y="8"/>
                    </a:cubicBezTo>
                    <a:cubicBezTo>
                      <a:pt x="436" y="9"/>
                      <a:pt x="436" y="9"/>
                      <a:pt x="436" y="9"/>
                    </a:cubicBezTo>
                    <a:cubicBezTo>
                      <a:pt x="427" y="32"/>
                      <a:pt x="427" y="32"/>
                      <a:pt x="427" y="32"/>
                    </a:cubicBezTo>
                    <a:cubicBezTo>
                      <a:pt x="418" y="11"/>
                      <a:pt x="418" y="11"/>
                      <a:pt x="418" y="11"/>
                    </a:cubicBezTo>
                    <a:cubicBezTo>
                      <a:pt x="417" y="10"/>
                      <a:pt x="417" y="9"/>
                      <a:pt x="416" y="8"/>
                    </a:cubicBezTo>
                    <a:cubicBezTo>
                      <a:pt x="416" y="6"/>
                      <a:pt x="415" y="5"/>
                      <a:pt x="415" y="5"/>
                    </a:cubicBezTo>
                    <a:cubicBezTo>
                      <a:pt x="415" y="3"/>
                      <a:pt x="416" y="2"/>
                      <a:pt x="420" y="2"/>
                    </a:cubicBezTo>
                    <a:cubicBezTo>
                      <a:pt x="420" y="1"/>
                      <a:pt x="420" y="1"/>
                      <a:pt x="420" y="1"/>
                    </a:cubicBezTo>
                    <a:cubicBezTo>
                      <a:pt x="404" y="1"/>
                      <a:pt x="404" y="1"/>
                      <a:pt x="404" y="1"/>
                    </a:cubicBezTo>
                    <a:cubicBezTo>
                      <a:pt x="404" y="2"/>
                      <a:pt x="404" y="2"/>
                      <a:pt x="404" y="2"/>
                    </a:cubicBezTo>
                    <a:cubicBezTo>
                      <a:pt x="405" y="2"/>
                      <a:pt x="406" y="3"/>
                      <a:pt x="407" y="4"/>
                    </a:cubicBezTo>
                    <a:cubicBezTo>
                      <a:pt x="408" y="4"/>
                      <a:pt x="409" y="6"/>
                      <a:pt x="410" y="9"/>
                    </a:cubicBezTo>
                    <a:cubicBezTo>
                      <a:pt x="425" y="41"/>
                      <a:pt x="425" y="41"/>
                      <a:pt x="425" y="41"/>
                    </a:cubicBezTo>
                    <a:cubicBezTo>
                      <a:pt x="426" y="41"/>
                      <a:pt x="426" y="41"/>
                      <a:pt x="426" y="41"/>
                    </a:cubicBezTo>
                    <a:cubicBezTo>
                      <a:pt x="439" y="8"/>
                      <a:pt x="439" y="8"/>
                      <a:pt x="439" y="8"/>
                    </a:cubicBezTo>
                    <a:cubicBezTo>
                      <a:pt x="440" y="5"/>
                      <a:pt x="441" y="4"/>
                      <a:pt x="442" y="3"/>
                    </a:cubicBezTo>
                    <a:cubicBezTo>
                      <a:pt x="442" y="3"/>
                      <a:pt x="443" y="2"/>
                      <a:pt x="445" y="2"/>
                    </a:cubicBezTo>
                    <a:cubicBezTo>
                      <a:pt x="445" y="1"/>
                      <a:pt x="445" y="1"/>
                      <a:pt x="445" y="1"/>
                    </a:cubicBezTo>
                    <a:close/>
                    <a:moveTo>
                      <a:pt x="485" y="31"/>
                    </a:moveTo>
                    <a:cubicBezTo>
                      <a:pt x="484" y="31"/>
                      <a:pt x="484" y="31"/>
                      <a:pt x="484" y="31"/>
                    </a:cubicBezTo>
                    <a:cubicBezTo>
                      <a:pt x="482" y="34"/>
                      <a:pt x="481" y="36"/>
                      <a:pt x="479" y="37"/>
                    </a:cubicBezTo>
                    <a:cubicBezTo>
                      <a:pt x="477" y="38"/>
                      <a:pt x="474" y="39"/>
                      <a:pt x="471" y="39"/>
                    </a:cubicBezTo>
                    <a:cubicBezTo>
                      <a:pt x="466" y="39"/>
                      <a:pt x="463" y="39"/>
                      <a:pt x="463" y="39"/>
                    </a:cubicBezTo>
                    <a:cubicBezTo>
                      <a:pt x="462" y="38"/>
                      <a:pt x="461" y="38"/>
                      <a:pt x="461" y="36"/>
                    </a:cubicBezTo>
                    <a:cubicBezTo>
                      <a:pt x="461" y="21"/>
                      <a:pt x="461" y="21"/>
                      <a:pt x="461" y="21"/>
                    </a:cubicBezTo>
                    <a:cubicBezTo>
                      <a:pt x="471" y="22"/>
                      <a:pt x="471" y="22"/>
                      <a:pt x="471" y="22"/>
                    </a:cubicBezTo>
                    <a:cubicBezTo>
                      <a:pt x="473" y="22"/>
                      <a:pt x="475" y="22"/>
                      <a:pt x="476" y="23"/>
                    </a:cubicBezTo>
                    <a:cubicBezTo>
                      <a:pt x="477" y="23"/>
                      <a:pt x="477" y="25"/>
                      <a:pt x="477" y="27"/>
                    </a:cubicBezTo>
                    <a:cubicBezTo>
                      <a:pt x="479" y="27"/>
                      <a:pt x="479" y="27"/>
                      <a:pt x="479" y="27"/>
                    </a:cubicBezTo>
                    <a:cubicBezTo>
                      <a:pt x="479" y="13"/>
                      <a:pt x="479" y="13"/>
                      <a:pt x="479" y="13"/>
                    </a:cubicBezTo>
                    <a:cubicBezTo>
                      <a:pt x="477" y="13"/>
                      <a:pt x="477" y="13"/>
                      <a:pt x="477" y="13"/>
                    </a:cubicBezTo>
                    <a:cubicBezTo>
                      <a:pt x="477" y="16"/>
                      <a:pt x="477" y="17"/>
                      <a:pt x="476" y="18"/>
                    </a:cubicBezTo>
                    <a:cubicBezTo>
                      <a:pt x="475" y="19"/>
                      <a:pt x="473" y="19"/>
                      <a:pt x="471" y="19"/>
                    </a:cubicBezTo>
                    <a:cubicBezTo>
                      <a:pt x="461" y="19"/>
                      <a:pt x="461" y="19"/>
                      <a:pt x="461" y="19"/>
                    </a:cubicBezTo>
                    <a:cubicBezTo>
                      <a:pt x="461" y="5"/>
                      <a:pt x="461" y="5"/>
                      <a:pt x="461" y="5"/>
                    </a:cubicBezTo>
                    <a:cubicBezTo>
                      <a:pt x="461" y="4"/>
                      <a:pt x="462" y="3"/>
                      <a:pt x="463" y="3"/>
                    </a:cubicBezTo>
                    <a:cubicBezTo>
                      <a:pt x="472" y="3"/>
                      <a:pt x="472" y="3"/>
                      <a:pt x="472" y="3"/>
                    </a:cubicBezTo>
                    <a:cubicBezTo>
                      <a:pt x="475" y="3"/>
                      <a:pt x="477" y="4"/>
                      <a:pt x="478" y="5"/>
                    </a:cubicBezTo>
                    <a:cubicBezTo>
                      <a:pt x="480" y="5"/>
                      <a:pt x="480" y="7"/>
                      <a:pt x="481" y="10"/>
                    </a:cubicBezTo>
                    <a:cubicBezTo>
                      <a:pt x="482" y="10"/>
                      <a:pt x="482" y="10"/>
                      <a:pt x="482" y="10"/>
                    </a:cubicBezTo>
                    <a:cubicBezTo>
                      <a:pt x="482" y="1"/>
                      <a:pt x="482" y="1"/>
                      <a:pt x="482" y="1"/>
                    </a:cubicBezTo>
                    <a:cubicBezTo>
                      <a:pt x="450" y="1"/>
                      <a:pt x="450" y="1"/>
                      <a:pt x="450" y="1"/>
                    </a:cubicBezTo>
                    <a:cubicBezTo>
                      <a:pt x="450" y="2"/>
                      <a:pt x="450" y="2"/>
                      <a:pt x="450" y="2"/>
                    </a:cubicBezTo>
                    <a:cubicBezTo>
                      <a:pt x="452" y="2"/>
                      <a:pt x="454" y="3"/>
                      <a:pt x="454" y="3"/>
                    </a:cubicBezTo>
                    <a:cubicBezTo>
                      <a:pt x="455" y="4"/>
                      <a:pt x="455" y="6"/>
                      <a:pt x="455" y="8"/>
                    </a:cubicBezTo>
                    <a:cubicBezTo>
                      <a:pt x="455" y="35"/>
                      <a:pt x="455" y="35"/>
                      <a:pt x="455" y="35"/>
                    </a:cubicBezTo>
                    <a:cubicBezTo>
                      <a:pt x="455" y="37"/>
                      <a:pt x="455" y="38"/>
                      <a:pt x="454" y="39"/>
                    </a:cubicBezTo>
                    <a:cubicBezTo>
                      <a:pt x="454" y="39"/>
                      <a:pt x="452" y="40"/>
                      <a:pt x="450" y="40"/>
                    </a:cubicBezTo>
                    <a:cubicBezTo>
                      <a:pt x="450" y="41"/>
                      <a:pt x="450" y="41"/>
                      <a:pt x="450" y="41"/>
                    </a:cubicBezTo>
                    <a:cubicBezTo>
                      <a:pt x="483" y="41"/>
                      <a:pt x="483" y="41"/>
                      <a:pt x="483" y="41"/>
                    </a:cubicBezTo>
                    <a:cubicBezTo>
                      <a:pt x="485" y="31"/>
                      <a:pt x="485" y="31"/>
                      <a:pt x="485" y="31"/>
                    </a:cubicBezTo>
                    <a:close/>
                    <a:moveTo>
                      <a:pt x="529" y="40"/>
                    </a:moveTo>
                    <a:cubicBezTo>
                      <a:pt x="527" y="40"/>
                      <a:pt x="525" y="39"/>
                      <a:pt x="524" y="37"/>
                    </a:cubicBezTo>
                    <a:cubicBezTo>
                      <a:pt x="511" y="22"/>
                      <a:pt x="511" y="22"/>
                      <a:pt x="511" y="22"/>
                    </a:cubicBezTo>
                    <a:cubicBezTo>
                      <a:pt x="519" y="21"/>
                      <a:pt x="522" y="17"/>
                      <a:pt x="522" y="12"/>
                    </a:cubicBezTo>
                    <a:cubicBezTo>
                      <a:pt x="522" y="5"/>
                      <a:pt x="517" y="1"/>
                      <a:pt x="507" y="1"/>
                    </a:cubicBezTo>
                    <a:cubicBezTo>
                      <a:pt x="490" y="1"/>
                      <a:pt x="490" y="1"/>
                      <a:pt x="490" y="1"/>
                    </a:cubicBezTo>
                    <a:cubicBezTo>
                      <a:pt x="490" y="2"/>
                      <a:pt x="490" y="2"/>
                      <a:pt x="490" y="2"/>
                    </a:cubicBezTo>
                    <a:cubicBezTo>
                      <a:pt x="493" y="2"/>
                      <a:pt x="494" y="3"/>
                      <a:pt x="494" y="3"/>
                    </a:cubicBezTo>
                    <a:cubicBezTo>
                      <a:pt x="495" y="4"/>
                      <a:pt x="495" y="5"/>
                      <a:pt x="495" y="8"/>
                    </a:cubicBezTo>
                    <a:cubicBezTo>
                      <a:pt x="495" y="34"/>
                      <a:pt x="495" y="34"/>
                      <a:pt x="495" y="34"/>
                    </a:cubicBezTo>
                    <a:cubicBezTo>
                      <a:pt x="495" y="37"/>
                      <a:pt x="495" y="38"/>
                      <a:pt x="494" y="39"/>
                    </a:cubicBezTo>
                    <a:cubicBezTo>
                      <a:pt x="494" y="39"/>
                      <a:pt x="493" y="40"/>
                      <a:pt x="490" y="40"/>
                    </a:cubicBezTo>
                    <a:cubicBezTo>
                      <a:pt x="490" y="41"/>
                      <a:pt x="490" y="41"/>
                      <a:pt x="490" y="41"/>
                    </a:cubicBezTo>
                    <a:cubicBezTo>
                      <a:pt x="507" y="41"/>
                      <a:pt x="507" y="41"/>
                      <a:pt x="507" y="41"/>
                    </a:cubicBezTo>
                    <a:cubicBezTo>
                      <a:pt x="507" y="40"/>
                      <a:pt x="507" y="40"/>
                      <a:pt x="507" y="40"/>
                    </a:cubicBezTo>
                    <a:cubicBezTo>
                      <a:pt x="505" y="40"/>
                      <a:pt x="503" y="39"/>
                      <a:pt x="502" y="39"/>
                    </a:cubicBezTo>
                    <a:cubicBezTo>
                      <a:pt x="502" y="38"/>
                      <a:pt x="502" y="37"/>
                      <a:pt x="502" y="35"/>
                    </a:cubicBezTo>
                    <a:cubicBezTo>
                      <a:pt x="502" y="23"/>
                      <a:pt x="502" y="23"/>
                      <a:pt x="502" y="23"/>
                    </a:cubicBezTo>
                    <a:cubicBezTo>
                      <a:pt x="505" y="23"/>
                      <a:pt x="505" y="23"/>
                      <a:pt x="505" y="23"/>
                    </a:cubicBezTo>
                    <a:cubicBezTo>
                      <a:pt x="519" y="41"/>
                      <a:pt x="519" y="41"/>
                      <a:pt x="519" y="41"/>
                    </a:cubicBezTo>
                    <a:cubicBezTo>
                      <a:pt x="529" y="41"/>
                      <a:pt x="529" y="41"/>
                      <a:pt x="529" y="41"/>
                    </a:cubicBezTo>
                    <a:cubicBezTo>
                      <a:pt x="529" y="40"/>
                      <a:pt x="529" y="40"/>
                      <a:pt x="529" y="40"/>
                    </a:cubicBezTo>
                    <a:close/>
                    <a:moveTo>
                      <a:pt x="502" y="5"/>
                    </a:moveTo>
                    <a:cubicBezTo>
                      <a:pt x="501" y="4"/>
                      <a:pt x="502" y="3"/>
                      <a:pt x="505" y="3"/>
                    </a:cubicBezTo>
                    <a:cubicBezTo>
                      <a:pt x="512" y="3"/>
                      <a:pt x="516" y="6"/>
                      <a:pt x="516" y="12"/>
                    </a:cubicBezTo>
                    <a:cubicBezTo>
                      <a:pt x="516" y="18"/>
                      <a:pt x="511" y="21"/>
                      <a:pt x="502" y="20"/>
                    </a:cubicBezTo>
                    <a:cubicBezTo>
                      <a:pt x="502" y="5"/>
                      <a:pt x="502" y="5"/>
                      <a:pt x="502" y="5"/>
                    </a:cubicBezTo>
                    <a:close/>
                    <a:moveTo>
                      <a:pt x="559" y="0"/>
                    </a:moveTo>
                    <a:cubicBezTo>
                      <a:pt x="558" y="0"/>
                      <a:pt x="558" y="0"/>
                      <a:pt x="558" y="0"/>
                    </a:cubicBezTo>
                    <a:cubicBezTo>
                      <a:pt x="558" y="2"/>
                      <a:pt x="557" y="2"/>
                      <a:pt x="556" y="2"/>
                    </a:cubicBezTo>
                    <a:cubicBezTo>
                      <a:pt x="556" y="2"/>
                      <a:pt x="555" y="2"/>
                      <a:pt x="554" y="2"/>
                    </a:cubicBezTo>
                    <a:cubicBezTo>
                      <a:pt x="551" y="1"/>
                      <a:pt x="549" y="0"/>
                      <a:pt x="548" y="0"/>
                    </a:cubicBezTo>
                    <a:cubicBezTo>
                      <a:pt x="541" y="1"/>
                      <a:pt x="537" y="4"/>
                      <a:pt x="537" y="10"/>
                    </a:cubicBezTo>
                    <a:cubicBezTo>
                      <a:pt x="536" y="15"/>
                      <a:pt x="540" y="19"/>
                      <a:pt x="546" y="23"/>
                    </a:cubicBezTo>
                    <a:cubicBezTo>
                      <a:pt x="550" y="25"/>
                      <a:pt x="553" y="27"/>
                      <a:pt x="554" y="28"/>
                    </a:cubicBezTo>
                    <a:cubicBezTo>
                      <a:pt x="556" y="29"/>
                      <a:pt x="556" y="31"/>
                      <a:pt x="556" y="33"/>
                    </a:cubicBezTo>
                    <a:cubicBezTo>
                      <a:pt x="556" y="37"/>
                      <a:pt x="553" y="40"/>
                      <a:pt x="549" y="40"/>
                    </a:cubicBezTo>
                    <a:cubicBezTo>
                      <a:pt x="543" y="40"/>
                      <a:pt x="539" y="36"/>
                      <a:pt x="536" y="29"/>
                    </a:cubicBezTo>
                    <a:cubicBezTo>
                      <a:pt x="535" y="29"/>
                      <a:pt x="535" y="29"/>
                      <a:pt x="535" y="29"/>
                    </a:cubicBezTo>
                    <a:cubicBezTo>
                      <a:pt x="537" y="41"/>
                      <a:pt x="537" y="41"/>
                      <a:pt x="537" y="41"/>
                    </a:cubicBezTo>
                    <a:cubicBezTo>
                      <a:pt x="538" y="41"/>
                      <a:pt x="538" y="41"/>
                      <a:pt x="538" y="41"/>
                    </a:cubicBezTo>
                    <a:cubicBezTo>
                      <a:pt x="538" y="41"/>
                      <a:pt x="539" y="40"/>
                      <a:pt x="540" y="40"/>
                    </a:cubicBezTo>
                    <a:cubicBezTo>
                      <a:pt x="540" y="40"/>
                      <a:pt x="541" y="40"/>
                      <a:pt x="543" y="41"/>
                    </a:cubicBezTo>
                    <a:cubicBezTo>
                      <a:pt x="545" y="41"/>
                      <a:pt x="548" y="42"/>
                      <a:pt x="549" y="42"/>
                    </a:cubicBezTo>
                    <a:cubicBezTo>
                      <a:pt x="557" y="41"/>
                      <a:pt x="561" y="38"/>
                      <a:pt x="562" y="31"/>
                    </a:cubicBezTo>
                    <a:cubicBezTo>
                      <a:pt x="561" y="25"/>
                      <a:pt x="557" y="20"/>
                      <a:pt x="551" y="18"/>
                    </a:cubicBezTo>
                    <a:cubicBezTo>
                      <a:pt x="546" y="15"/>
                      <a:pt x="543" y="12"/>
                      <a:pt x="542" y="8"/>
                    </a:cubicBezTo>
                    <a:cubicBezTo>
                      <a:pt x="542" y="5"/>
                      <a:pt x="544" y="3"/>
                      <a:pt x="548" y="3"/>
                    </a:cubicBezTo>
                    <a:cubicBezTo>
                      <a:pt x="554" y="3"/>
                      <a:pt x="558" y="6"/>
                      <a:pt x="559" y="13"/>
                    </a:cubicBezTo>
                    <a:cubicBezTo>
                      <a:pt x="561" y="13"/>
                      <a:pt x="561" y="13"/>
                      <a:pt x="561" y="13"/>
                    </a:cubicBezTo>
                    <a:cubicBezTo>
                      <a:pt x="559" y="0"/>
                      <a:pt x="559" y="0"/>
                      <a:pt x="559" y="0"/>
                    </a:cubicBezTo>
                    <a:close/>
                    <a:moveTo>
                      <a:pt x="570" y="41"/>
                    </a:moveTo>
                    <a:cubicBezTo>
                      <a:pt x="588" y="41"/>
                      <a:pt x="588" y="41"/>
                      <a:pt x="588" y="41"/>
                    </a:cubicBezTo>
                    <a:cubicBezTo>
                      <a:pt x="588" y="40"/>
                      <a:pt x="588" y="40"/>
                      <a:pt x="588" y="40"/>
                    </a:cubicBezTo>
                    <a:cubicBezTo>
                      <a:pt x="586" y="40"/>
                      <a:pt x="584" y="40"/>
                      <a:pt x="583" y="39"/>
                    </a:cubicBezTo>
                    <a:cubicBezTo>
                      <a:pt x="583" y="38"/>
                      <a:pt x="582" y="37"/>
                      <a:pt x="582" y="35"/>
                    </a:cubicBezTo>
                    <a:cubicBezTo>
                      <a:pt x="582" y="8"/>
                      <a:pt x="582" y="8"/>
                      <a:pt x="582" y="8"/>
                    </a:cubicBezTo>
                    <a:cubicBezTo>
                      <a:pt x="582" y="5"/>
                      <a:pt x="583" y="4"/>
                      <a:pt x="583" y="3"/>
                    </a:cubicBezTo>
                    <a:cubicBezTo>
                      <a:pt x="584" y="3"/>
                      <a:pt x="586" y="2"/>
                      <a:pt x="588" y="2"/>
                    </a:cubicBezTo>
                    <a:cubicBezTo>
                      <a:pt x="588" y="1"/>
                      <a:pt x="588" y="1"/>
                      <a:pt x="588" y="1"/>
                    </a:cubicBezTo>
                    <a:cubicBezTo>
                      <a:pt x="570" y="1"/>
                      <a:pt x="570" y="1"/>
                      <a:pt x="570" y="1"/>
                    </a:cubicBezTo>
                    <a:cubicBezTo>
                      <a:pt x="570" y="2"/>
                      <a:pt x="570" y="2"/>
                      <a:pt x="570" y="2"/>
                    </a:cubicBezTo>
                    <a:cubicBezTo>
                      <a:pt x="573" y="2"/>
                      <a:pt x="574" y="3"/>
                      <a:pt x="575" y="3"/>
                    </a:cubicBezTo>
                    <a:cubicBezTo>
                      <a:pt x="576" y="4"/>
                      <a:pt x="576" y="5"/>
                      <a:pt x="576" y="8"/>
                    </a:cubicBezTo>
                    <a:cubicBezTo>
                      <a:pt x="576" y="35"/>
                      <a:pt x="576" y="35"/>
                      <a:pt x="576" y="35"/>
                    </a:cubicBezTo>
                    <a:cubicBezTo>
                      <a:pt x="576" y="37"/>
                      <a:pt x="576" y="38"/>
                      <a:pt x="575" y="39"/>
                    </a:cubicBezTo>
                    <a:cubicBezTo>
                      <a:pt x="574" y="40"/>
                      <a:pt x="573" y="40"/>
                      <a:pt x="570" y="40"/>
                    </a:cubicBezTo>
                    <a:cubicBezTo>
                      <a:pt x="570" y="41"/>
                      <a:pt x="570" y="41"/>
                      <a:pt x="570" y="41"/>
                    </a:cubicBezTo>
                    <a:close/>
                    <a:moveTo>
                      <a:pt x="620" y="40"/>
                    </a:moveTo>
                    <a:cubicBezTo>
                      <a:pt x="617" y="40"/>
                      <a:pt x="615" y="39"/>
                      <a:pt x="615" y="39"/>
                    </a:cubicBezTo>
                    <a:cubicBezTo>
                      <a:pt x="614" y="38"/>
                      <a:pt x="614" y="37"/>
                      <a:pt x="614" y="35"/>
                    </a:cubicBezTo>
                    <a:cubicBezTo>
                      <a:pt x="614" y="4"/>
                      <a:pt x="614" y="4"/>
                      <a:pt x="614" y="4"/>
                    </a:cubicBezTo>
                    <a:cubicBezTo>
                      <a:pt x="617" y="4"/>
                      <a:pt x="617" y="4"/>
                      <a:pt x="617" y="4"/>
                    </a:cubicBezTo>
                    <a:cubicBezTo>
                      <a:pt x="621" y="4"/>
                      <a:pt x="623" y="4"/>
                      <a:pt x="624" y="5"/>
                    </a:cubicBezTo>
                    <a:cubicBezTo>
                      <a:pt x="625" y="6"/>
                      <a:pt x="626" y="8"/>
                      <a:pt x="627" y="11"/>
                    </a:cubicBezTo>
                    <a:cubicBezTo>
                      <a:pt x="628" y="11"/>
                      <a:pt x="628" y="11"/>
                      <a:pt x="628" y="11"/>
                    </a:cubicBezTo>
                    <a:cubicBezTo>
                      <a:pt x="628" y="1"/>
                      <a:pt x="628" y="1"/>
                      <a:pt x="628" y="1"/>
                    </a:cubicBezTo>
                    <a:cubicBezTo>
                      <a:pt x="594" y="1"/>
                      <a:pt x="594" y="1"/>
                      <a:pt x="594" y="1"/>
                    </a:cubicBezTo>
                    <a:cubicBezTo>
                      <a:pt x="593" y="11"/>
                      <a:pt x="593" y="11"/>
                      <a:pt x="593" y="11"/>
                    </a:cubicBezTo>
                    <a:cubicBezTo>
                      <a:pt x="595" y="11"/>
                      <a:pt x="595" y="11"/>
                      <a:pt x="595" y="11"/>
                    </a:cubicBezTo>
                    <a:cubicBezTo>
                      <a:pt x="595" y="8"/>
                      <a:pt x="596" y="6"/>
                      <a:pt x="597" y="5"/>
                    </a:cubicBezTo>
                    <a:cubicBezTo>
                      <a:pt x="599" y="4"/>
                      <a:pt x="601" y="4"/>
                      <a:pt x="604" y="4"/>
                    </a:cubicBezTo>
                    <a:cubicBezTo>
                      <a:pt x="608" y="4"/>
                      <a:pt x="608" y="4"/>
                      <a:pt x="608" y="4"/>
                    </a:cubicBezTo>
                    <a:cubicBezTo>
                      <a:pt x="608" y="34"/>
                      <a:pt x="608" y="34"/>
                      <a:pt x="608" y="34"/>
                    </a:cubicBezTo>
                    <a:cubicBezTo>
                      <a:pt x="608" y="37"/>
                      <a:pt x="607" y="38"/>
                      <a:pt x="607" y="39"/>
                    </a:cubicBezTo>
                    <a:cubicBezTo>
                      <a:pt x="606" y="39"/>
                      <a:pt x="604" y="40"/>
                      <a:pt x="602" y="40"/>
                    </a:cubicBezTo>
                    <a:cubicBezTo>
                      <a:pt x="602" y="41"/>
                      <a:pt x="602" y="41"/>
                      <a:pt x="602" y="41"/>
                    </a:cubicBezTo>
                    <a:cubicBezTo>
                      <a:pt x="620" y="41"/>
                      <a:pt x="620" y="41"/>
                      <a:pt x="620" y="41"/>
                    </a:cubicBezTo>
                    <a:cubicBezTo>
                      <a:pt x="620" y="40"/>
                      <a:pt x="620" y="40"/>
                      <a:pt x="620" y="40"/>
                    </a:cubicBezTo>
                    <a:close/>
                    <a:moveTo>
                      <a:pt x="675" y="1"/>
                    </a:moveTo>
                    <a:cubicBezTo>
                      <a:pt x="661" y="1"/>
                      <a:pt x="661" y="1"/>
                      <a:pt x="661" y="1"/>
                    </a:cubicBezTo>
                    <a:cubicBezTo>
                      <a:pt x="661" y="2"/>
                      <a:pt x="661" y="2"/>
                      <a:pt x="661" y="2"/>
                    </a:cubicBezTo>
                    <a:cubicBezTo>
                      <a:pt x="664" y="2"/>
                      <a:pt x="666" y="3"/>
                      <a:pt x="666" y="4"/>
                    </a:cubicBezTo>
                    <a:cubicBezTo>
                      <a:pt x="666" y="5"/>
                      <a:pt x="665" y="6"/>
                      <a:pt x="665" y="6"/>
                    </a:cubicBezTo>
                    <a:cubicBezTo>
                      <a:pt x="656" y="20"/>
                      <a:pt x="656" y="20"/>
                      <a:pt x="656" y="20"/>
                    </a:cubicBezTo>
                    <a:cubicBezTo>
                      <a:pt x="647" y="7"/>
                      <a:pt x="647" y="7"/>
                      <a:pt x="647" y="7"/>
                    </a:cubicBezTo>
                    <a:cubicBezTo>
                      <a:pt x="646" y="6"/>
                      <a:pt x="646" y="5"/>
                      <a:pt x="646" y="4"/>
                    </a:cubicBezTo>
                    <a:cubicBezTo>
                      <a:pt x="646" y="3"/>
                      <a:pt x="647" y="2"/>
                      <a:pt x="650" y="2"/>
                    </a:cubicBezTo>
                    <a:cubicBezTo>
                      <a:pt x="650" y="2"/>
                      <a:pt x="650" y="2"/>
                      <a:pt x="650" y="2"/>
                    </a:cubicBezTo>
                    <a:cubicBezTo>
                      <a:pt x="650" y="1"/>
                      <a:pt x="650" y="1"/>
                      <a:pt x="650" y="1"/>
                    </a:cubicBezTo>
                    <a:cubicBezTo>
                      <a:pt x="634" y="1"/>
                      <a:pt x="634" y="1"/>
                      <a:pt x="634" y="1"/>
                    </a:cubicBezTo>
                    <a:cubicBezTo>
                      <a:pt x="634" y="2"/>
                      <a:pt x="634" y="2"/>
                      <a:pt x="634" y="2"/>
                    </a:cubicBezTo>
                    <a:cubicBezTo>
                      <a:pt x="635" y="2"/>
                      <a:pt x="636" y="3"/>
                      <a:pt x="637" y="4"/>
                    </a:cubicBezTo>
                    <a:cubicBezTo>
                      <a:pt x="638" y="5"/>
                      <a:pt x="640" y="8"/>
                      <a:pt x="643" y="12"/>
                    </a:cubicBezTo>
                    <a:cubicBezTo>
                      <a:pt x="651" y="23"/>
                      <a:pt x="651" y="23"/>
                      <a:pt x="651" y="23"/>
                    </a:cubicBezTo>
                    <a:cubicBezTo>
                      <a:pt x="651" y="34"/>
                      <a:pt x="651" y="34"/>
                      <a:pt x="651" y="34"/>
                    </a:cubicBezTo>
                    <a:cubicBezTo>
                      <a:pt x="651" y="37"/>
                      <a:pt x="651" y="38"/>
                      <a:pt x="650" y="39"/>
                    </a:cubicBezTo>
                    <a:cubicBezTo>
                      <a:pt x="650" y="40"/>
                      <a:pt x="648" y="40"/>
                      <a:pt x="645" y="40"/>
                    </a:cubicBezTo>
                    <a:cubicBezTo>
                      <a:pt x="645" y="41"/>
                      <a:pt x="645" y="41"/>
                      <a:pt x="645" y="41"/>
                    </a:cubicBezTo>
                    <a:cubicBezTo>
                      <a:pt x="664" y="41"/>
                      <a:pt x="664" y="41"/>
                      <a:pt x="664" y="41"/>
                    </a:cubicBezTo>
                    <a:cubicBezTo>
                      <a:pt x="664" y="40"/>
                      <a:pt x="664" y="40"/>
                      <a:pt x="664" y="40"/>
                    </a:cubicBezTo>
                    <a:cubicBezTo>
                      <a:pt x="661" y="40"/>
                      <a:pt x="659" y="40"/>
                      <a:pt x="659" y="39"/>
                    </a:cubicBezTo>
                    <a:cubicBezTo>
                      <a:pt x="658" y="38"/>
                      <a:pt x="657" y="37"/>
                      <a:pt x="657" y="35"/>
                    </a:cubicBezTo>
                    <a:cubicBezTo>
                      <a:pt x="657" y="23"/>
                      <a:pt x="657" y="23"/>
                      <a:pt x="657" y="23"/>
                    </a:cubicBezTo>
                    <a:cubicBezTo>
                      <a:pt x="666" y="9"/>
                      <a:pt x="666" y="9"/>
                      <a:pt x="666" y="9"/>
                    </a:cubicBezTo>
                    <a:cubicBezTo>
                      <a:pt x="669" y="4"/>
                      <a:pt x="672" y="2"/>
                      <a:pt x="675" y="2"/>
                    </a:cubicBezTo>
                    <a:cubicBezTo>
                      <a:pt x="675" y="1"/>
                      <a:pt x="675" y="1"/>
                      <a:pt x="67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0" name="组合 9"/>
            <p:cNvGrpSpPr/>
            <p:nvPr/>
          </p:nvGrpSpPr>
          <p:grpSpPr>
            <a:xfrm>
              <a:off x="3763962" y="0"/>
              <a:ext cx="1069105" cy="1067923"/>
              <a:chOff x="3851276" y="1292225"/>
              <a:chExt cx="1435100" cy="1433513"/>
            </a:xfrm>
            <a:grpFill/>
          </p:grpSpPr>
          <p:sp>
            <p:nvSpPr>
              <p:cNvPr id="11" name="Freeform 15"/>
              <p:cNvSpPr>
                <a:spLocks noEditPoints="1"/>
              </p:cNvSpPr>
              <p:nvPr/>
            </p:nvSpPr>
            <p:spPr bwMode="auto">
              <a:xfrm>
                <a:off x="3956051" y="1852613"/>
                <a:ext cx="1228725" cy="158750"/>
              </a:xfrm>
              <a:custGeom>
                <a:avLst/>
                <a:gdLst>
                  <a:gd name="T0" fmla="*/ 50 w 774"/>
                  <a:gd name="T1" fmla="*/ 0 h 100"/>
                  <a:gd name="T2" fmla="*/ 59 w 774"/>
                  <a:gd name="T3" fmla="*/ 26 h 100"/>
                  <a:gd name="T4" fmla="*/ 83 w 774"/>
                  <a:gd name="T5" fmla="*/ 14 h 100"/>
                  <a:gd name="T6" fmla="*/ 74 w 774"/>
                  <a:gd name="T7" fmla="*/ 40 h 100"/>
                  <a:gd name="T8" fmla="*/ 97 w 774"/>
                  <a:gd name="T9" fmla="*/ 50 h 100"/>
                  <a:gd name="T10" fmla="*/ 74 w 774"/>
                  <a:gd name="T11" fmla="*/ 59 h 100"/>
                  <a:gd name="T12" fmla="*/ 83 w 774"/>
                  <a:gd name="T13" fmla="*/ 85 h 100"/>
                  <a:gd name="T14" fmla="*/ 59 w 774"/>
                  <a:gd name="T15" fmla="*/ 74 h 100"/>
                  <a:gd name="T16" fmla="*/ 50 w 774"/>
                  <a:gd name="T17" fmla="*/ 100 h 100"/>
                  <a:gd name="T18" fmla="*/ 40 w 774"/>
                  <a:gd name="T19" fmla="*/ 74 h 100"/>
                  <a:gd name="T20" fmla="*/ 14 w 774"/>
                  <a:gd name="T21" fmla="*/ 85 h 100"/>
                  <a:gd name="T22" fmla="*/ 26 w 774"/>
                  <a:gd name="T23" fmla="*/ 59 h 100"/>
                  <a:gd name="T24" fmla="*/ 0 w 774"/>
                  <a:gd name="T25" fmla="*/ 50 h 100"/>
                  <a:gd name="T26" fmla="*/ 26 w 774"/>
                  <a:gd name="T27" fmla="*/ 40 h 100"/>
                  <a:gd name="T28" fmla="*/ 14 w 774"/>
                  <a:gd name="T29" fmla="*/ 14 h 100"/>
                  <a:gd name="T30" fmla="*/ 40 w 774"/>
                  <a:gd name="T31" fmla="*/ 26 h 100"/>
                  <a:gd name="T32" fmla="*/ 50 w 774"/>
                  <a:gd name="T33" fmla="*/ 0 h 100"/>
                  <a:gd name="T34" fmla="*/ 50 w 774"/>
                  <a:gd name="T35" fmla="*/ 0 h 100"/>
                  <a:gd name="T36" fmla="*/ 724 w 774"/>
                  <a:gd name="T37" fmla="*/ 0 h 100"/>
                  <a:gd name="T38" fmla="*/ 733 w 774"/>
                  <a:gd name="T39" fmla="*/ 26 h 100"/>
                  <a:gd name="T40" fmla="*/ 757 w 774"/>
                  <a:gd name="T41" fmla="*/ 14 h 100"/>
                  <a:gd name="T42" fmla="*/ 748 w 774"/>
                  <a:gd name="T43" fmla="*/ 40 h 100"/>
                  <a:gd name="T44" fmla="*/ 774 w 774"/>
                  <a:gd name="T45" fmla="*/ 50 h 100"/>
                  <a:gd name="T46" fmla="*/ 748 w 774"/>
                  <a:gd name="T47" fmla="*/ 59 h 100"/>
                  <a:gd name="T48" fmla="*/ 757 w 774"/>
                  <a:gd name="T49" fmla="*/ 85 h 100"/>
                  <a:gd name="T50" fmla="*/ 733 w 774"/>
                  <a:gd name="T51" fmla="*/ 74 h 100"/>
                  <a:gd name="T52" fmla="*/ 724 w 774"/>
                  <a:gd name="T53" fmla="*/ 100 h 100"/>
                  <a:gd name="T54" fmla="*/ 714 w 774"/>
                  <a:gd name="T55" fmla="*/ 74 h 100"/>
                  <a:gd name="T56" fmla="*/ 688 w 774"/>
                  <a:gd name="T57" fmla="*/ 85 h 100"/>
                  <a:gd name="T58" fmla="*/ 700 w 774"/>
                  <a:gd name="T59" fmla="*/ 59 h 100"/>
                  <a:gd name="T60" fmla="*/ 674 w 774"/>
                  <a:gd name="T61" fmla="*/ 50 h 100"/>
                  <a:gd name="T62" fmla="*/ 700 w 774"/>
                  <a:gd name="T63" fmla="*/ 40 h 100"/>
                  <a:gd name="T64" fmla="*/ 688 w 774"/>
                  <a:gd name="T65" fmla="*/ 14 h 100"/>
                  <a:gd name="T66" fmla="*/ 714 w 774"/>
                  <a:gd name="T67" fmla="*/ 26 h 100"/>
                  <a:gd name="T68" fmla="*/ 724 w 774"/>
                  <a:gd name="T69" fmla="*/ 0 h 100"/>
                  <a:gd name="T70" fmla="*/ 724 w 774"/>
                  <a:gd name="T7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4" h="100">
                    <a:moveTo>
                      <a:pt x="50" y="0"/>
                    </a:moveTo>
                    <a:lnTo>
                      <a:pt x="59" y="26"/>
                    </a:lnTo>
                    <a:lnTo>
                      <a:pt x="83" y="14"/>
                    </a:lnTo>
                    <a:lnTo>
                      <a:pt x="74" y="40"/>
                    </a:lnTo>
                    <a:lnTo>
                      <a:pt x="97" y="50"/>
                    </a:lnTo>
                    <a:lnTo>
                      <a:pt x="74" y="59"/>
                    </a:lnTo>
                    <a:lnTo>
                      <a:pt x="83" y="85"/>
                    </a:lnTo>
                    <a:lnTo>
                      <a:pt x="59" y="74"/>
                    </a:lnTo>
                    <a:lnTo>
                      <a:pt x="50" y="100"/>
                    </a:lnTo>
                    <a:lnTo>
                      <a:pt x="40" y="74"/>
                    </a:lnTo>
                    <a:lnTo>
                      <a:pt x="14" y="85"/>
                    </a:lnTo>
                    <a:lnTo>
                      <a:pt x="26" y="59"/>
                    </a:lnTo>
                    <a:lnTo>
                      <a:pt x="0" y="50"/>
                    </a:lnTo>
                    <a:lnTo>
                      <a:pt x="26" y="40"/>
                    </a:lnTo>
                    <a:lnTo>
                      <a:pt x="14" y="14"/>
                    </a:lnTo>
                    <a:lnTo>
                      <a:pt x="40" y="26"/>
                    </a:lnTo>
                    <a:lnTo>
                      <a:pt x="50" y="0"/>
                    </a:lnTo>
                    <a:lnTo>
                      <a:pt x="50" y="0"/>
                    </a:lnTo>
                    <a:close/>
                    <a:moveTo>
                      <a:pt x="724" y="0"/>
                    </a:moveTo>
                    <a:lnTo>
                      <a:pt x="733" y="26"/>
                    </a:lnTo>
                    <a:lnTo>
                      <a:pt x="757" y="14"/>
                    </a:lnTo>
                    <a:lnTo>
                      <a:pt x="748" y="40"/>
                    </a:lnTo>
                    <a:lnTo>
                      <a:pt x="774" y="50"/>
                    </a:lnTo>
                    <a:lnTo>
                      <a:pt x="748" y="59"/>
                    </a:lnTo>
                    <a:lnTo>
                      <a:pt x="757" y="85"/>
                    </a:lnTo>
                    <a:lnTo>
                      <a:pt x="733" y="74"/>
                    </a:lnTo>
                    <a:lnTo>
                      <a:pt x="724" y="100"/>
                    </a:lnTo>
                    <a:lnTo>
                      <a:pt x="714" y="74"/>
                    </a:lnTo>
                    <a:lnTo>
                      <a:pt x="688" y="85"/>
                    </a:lnTo>
                    <a:lnTo>
                      <a:pt x="700" y="59"/>
                    </a:lnTo>
                    <a:lnTo>
                      <a:pt x="674" y="50"/>
                    </a:lnTo>
                    <a:lnTo>
                      <a:pt x="700" y="40"/>
                    </a:lnTo>
                    <a:lnTo>
                      <a:pt x="688" y="14"/>
                    </a:lnTo>
                    <a:lnTo>
                      <a:pt x="714" y="26"/>
                    </a:lnTo>
                    <a:lnTo>
                      <a:pt x="724" y="0"/>
                    </a:lnTo>
                    <a:lnTo>
                      <a:pt x="7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2" name="Freeform 16"/>
              <p:cNvSpPr>
                <a:spLocks noEditPoints="1"/>
              </p:cNvSpPr>
              <p:nvPr/>
            </p:nvSpPr>
            <p:spPr bwMode="auto">
              <a:xfrm>
                <a:off x="4035426" y="1404938"/>
                <a:ext cx="1058863" cy="390525"/>
              </a:xfrm>
              <a:custGeom>
                <a:avLst/>
                <a:gdLst>
                  <a:gd name="T0" fmla="*/ 250 w 281"/>
                  <a:gd name="T1" fmla="*/ 60 h 104"/>
                  <a:gd name="T2" fmla="*/ 241 w 281"/>
                  <a:gd name="T3" fmla="*/ 65 h 104"/>
                  <a:gd name="T4" fmla="*/ 277 w 281"/>
                  <a:gd name="T5" fmla="*/ 69 h 104"/>
                  <a:gd name="T6" fmla="*/ 171 w 281"/>
                  <a:gd name="T7" fmla="*/ 16 h 104"/>
                  <a:gd name="T8" fmla="*/ 186 w 281"/>
                  <a:gd name="T9" fmla="*/ 6 h 104"/>
                  <a:gd name="T10" fmla="*/ 172 w 281"/>
                  <a:gd name="T11" fmla="*/ 5 h 104"/>
                  <a:gd name="T12" fmla="*/ 168 w 281"/>
                  <a:gd name="T13" fmla="*/ 28 h 104"/>
                  <a:gd name="T14" fmla="*/ 178 w 281"/>
                  <a:gd name="T15" fmla="*/ 11 h 104"/>
                  <a:gd name="T16" fmla="*/ 182 w 281"/>
                  <a:gd name="T17" fmla="*/ 7 h 104"/>
                  <a:gd name="T18" fmla="*/ 193 w 281"/>
                  <a:gd name="T19" fmla="*/ 43 h 104"/>
                  <a:gd name="T20" fmla="*/ 197 w 281"/>
                  <a:gd name="T21" fmla="*/ 44 h 104"/>
                  <a:gd name="T22" fmla="*/ 192 w 281"/>
                  <a:gd name="T23" fmla="*/ 4 h 104"/>
                  <a:gd name="T24" fmla="*/ 191 w 281"/>
                  <a:gd name="T25" fmla="*/ 19 h 104"/>
                  <a:gd name="T26" fmla="*/ 199 w 281"/>
                  <a:gd name="T27" fmla="*/ 14 h 104"/>
                  <a:gd name="T28" fmla="*/ 202 w 281"/>
                  <a:gd name="T29" fmla="*/ 12 h 104"/>
                  <a:gd name="T30" fmla="*/ 121 w 281"/>
                  <a:gd name="T31" fmla="*/ 38 h 104"/>
                  <a:gd name="T32" fmla="*/ 104 w 281"/>
                  <a:gd name="T33" fmla="*/ 17 h 104"/>
                  <a:gd name="T34" fmla="*/ 86 w 281"/>
                  <a:gd name="T35" fmla="*/ 9 h 104"/>
                  <a:gd name="T36" fmla="*/ 76 w 281"/>
                  <a:gd name="T37" fmla="*/ 30 h 104"/>
                  <a:gd name="T38" fmla="*/ 79 w 281"/>
                  <a:gd name="T39" fmla="*/ 52 h 104"/>
                  <a:gd name="T40" fmla="*/ 12 w 281"/>
                  <a:gd name="T41" fmla="*/ 67 h 104"/>
                  <a:gd name="T42" fmla="*/ 9 w 281"/>
                  <a:gd name="T43" fmla="*/ 62 h 104"/>
                  <a:gd name="T44" fmla="*/ 5 w 281"/>
                  <a:gd name="T45" fmla="*/ 70 h 104"/>
                  <a:gd name="T46" fmla="*/ 17 w 281"/>
                  <a:gd name="T47" fmla="*/ 72 h 104"/>
                  <a:gd name="T48" fmla="*/ 16 w 281"/>
                  <a:gd name="T49" fmla="*/ 68 h 104"/>
                  <a:gd name="T50" fmla="*/ 12 w 281"/>
                  <a:gd name="T51" fmla="*/ 73 h 104"/>
                  <a:gd name="T52" fmla="*/ 17 w 281"/>
                  <a:gd name="T53" fmla="*/ 73 h 104"/>
                  <a:gd name="T54" fmla="*/ 29 w 281"/>
                  <a:gd name="T55" fmla="*/ 62 h 104"/>
                  <a:gd name="T56" fmla="*/ 25 w 281"/>
                  <a:gd name="T57" fmla="*/ 63 h 104"/>
                  <a:gd name="T58" fmla="*/ 12 w 281"/>
                  <a:gd name="T59" fmla="*/ 59 h 104"/>
                  <a:gd name="T60" fmla="*/ 14 w 281"/>
                  <a:gd name="T61" fmla="*/ 65 h 104"/>
                  <a:gd name="T62" fmla="*/ 19 w 281"/>
                  <a:gd name="T63" fmla="*/ 67 h 104"/>
                  <a:gd name="T64" fmla="*/ 14 w 281"/>
                  <a:gd name="T65" fmla="*/ 76 h 104"/>
                  <a:gd name="T66" fmla="*/ 9 w 281"/>
                  <a:gd name="T67" fmla="*/ 73 h 104"/>
                  <a:gd name="T68" fmla="*/ 4 w 281"/>
                  <a:gd name="T69" fmla="*/ 71 h 104"/>
                  <a:gd name="T70" fmla="*/ 2 w 281"/>
                  <a:gd name="T71" fmla="*/ 79 h 104"/>
                  <a:gd name="T72" fmla="*/ 11 w 281"/>
                  <a:gd name="T73" fmla="*/ 88 h 104"/>
                  <a:gd name="T74" fmla="*/ 17 w 281"/>
                  <a:gd name="T75" fmla="*/ 91 h 104"/>
                  <a:gd name="T76" fmla="*/ 37 w 281"/>
                  <a:gd name="T77" fmla="*/ 67 h 104"/>
                  <a:gd name="T78" fmla="*/ 24 w 281"/>
                  <a:gd name="T79" fmla="*/ 72 h 104"/>
                  <a:gd name="T80" fmla="*/ 27 w 281"/>
                  <a:gd name="T81" fmla="*/ 74 h 104"/>
                  <a:gd name="T82" fmla="*/ 26 w 281"/>
                  <a:gd name="T83" fmla="*/ 97 h 104"/>
                  <a:gd name="T84" fmla="*/ 38 w 281"/>
                  <a:gd name="T85" fmla="*/ 92 h 104"/>
                  <a:gd name="T86" fmla="*/ 252 w 281"/>
                  <a:gd name="T87" fmla="*/ 73 h 104"/>
                  <a:gd name="T88" fmla="*/ 270 w 281"/>
                  <a:gd name="T89" fmla="*/ 77 h 104"/>
                  <a:gd name="T90" fmla="*/ 266 w 281"/>
                  <a:gd name="T91" fmla="*/ 67 h 104"/>
                  <a:gd name="T92" fmla="*/ 275 w 281"/>
                  <a:gd name="T93" fmla="*/ 70 h 104"/>
                  <a:gd name="T94" fmla="*/ 263 w 281"/>
                  <a:gd name="T95" fmla="*/ 65 h 104"/>
                  <a:gd name="T96" fmla="*/ 255 w 281"/>
                  <a:gd name="T97" fmla="*/ 68 h 104"/>
                  <a:gd name="T98" fmla="*/ 253 w 281"/>
                  <a:gd name="T99" fmla="*/ 72 h 104"/>
                  <a:gd name="T100" fmla="*/ 256 w 281"/>
                  <a:gd name="T101" fmla="*/ 70 h 104"/>
                  <a:gd name="T102" fmla="*/ 259 w 281"/>
                  <a:gd name="T103" fmla="*/ 68 h 104"/>
                  <a:gd name="T104" fmla="*/ 260 w 281"/>
                  <a:gd name="T105" fmla="*/ 80 h 104"/>
                  <a:gd name="T106" fmla="*/ 245 w 281"/>
                  <a:gd name="T107" fmla="*/ 87 h 104"/>
                  <a:gd name="T108" fmla="*/ 248 w 281"/>
                  <a:gd name="T109" fmla="*/ 87 h 104"/>
                  <a:gd name="T110" fmla="*/ 251 w 281"/>
                  <a:gd name="T111" fmla="*/ 77 h 104"/>
                  <a:gd name="T112" fmla="*/ 234 w 281"/>
                  <a:gd name="T113" fmla="*/ 72 h 104"/>
                  <a:gd name="T114" fmla="*/ 253 w 281"/>
                  <a:gd name="T115"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104">
                    <a:moveTo>
                      <a:pt x="265" y="55"/>
                    </a:moveTo>
                    <a:cubicBezTo>
                      <a:pt x="265" y="54"/>
                      <a:pt x="265" y="53"/>
                      <a:pt x="265" y="52"/>
                    </a:cubicBezTo>
                    <a:cubicBezTo>
                      <a:pt x="265" y="51"/>
                      <a:pt x="264" y="51"/>
                      <a:pt x="264" y="51"/>
                    </a:cubicBezTo>
                    <a:cubicBezTo>
                      <a:pt x="264" y="50"/>
                      <a:pt x="263" y="51"/>
                      <a:pt x="263" y="51"/>
                    </a:cubicBezTo>
                    <a:cubicBezTo>
                      <a:pt x="263" y="51"/>
                      <a:pt x="263" y="52"/>
                      <a:pt x="262" y="52"/>
                    </a:cubicBezTo>
                    <a:cubicBezTo>
                      <a:pt x="262" y="53"/>
                      <a:pt x="262" y="53"/>
                      <a:pt x="261" y="54"/>
                    </a:cubicBezTo>
                    <a:cubicBezTo>
                      <a:pt x="260" y="54"/>
                      <a:pt x="259" y="55"/>
                      <a:pt x="258" y="56"/>
                    </a:cubicBezTo>
                    <a:cubicBezTo>
                      <a:pt x="255" y="57"/>
                      <a:pt x="253" y="59"/>
                      <a:pt x="250" y="60"/>
                    </a:cubicBezTo>
                    <a:cubicBezTo>
                      <a:pt x="248" y="61"/>
                      <a:pt x="245" y="62"/>
                      <a:pt x="243" y="62"/>
                    </a:cubicBezTo>
                    <a:cubicBezTo>
                      <a:pt x="240" y="63"/>
                      <a:pt x="237" y="64"/>
                      <a:pt x="234" y="64"/>
                    </a:cubicBezTo>
                    <a:cubicBezTo>
                      <a:pt x="233" y="64"/>
                      <a:pt x="231" y="64"/>
                      <a:pt x="229" y="64"/>
                    </a:cubicBezTo>
                    <a:cubicBezTo>
                      <a:pt x="229" y="64"/>
                      <a:pt x="229" y="64"/>
                      <a:pt x="229" y="64"/>
                    </a:cubicBezTo>
                    <a:cubicBezTo>
                      <a:pt x="228" y="65"/>
                      <a:pt x="228" y="65"/>
                      <a:pt x="228" y="65"/>
                    </a:cubicBezTo>
                    <a:cubicBezTo>
                      <a:pt x="229" y="65"/>
                      <a:pt x="229" y="65"/>
                      <a:pt x="230" y="66"/>
                    </a:cubicBezTo>
                    <a:cubicBezTo>
                      <a:pt x="231" y="66"/>
                      <a:pt x="232" y="66"/>
                      <a:pt x="232" y="66"/>
                    </a:cubicBezTo>
                    <a:cubicBezTo>
                      <a:pt x="235" y="66"/>
                      <a:pt x="238" y="66"/>
                      <a:pt x="241" y="65"/>
                    </a:cubicBezTo>
                    <a:cubicBezTo>
                      <a:pt x="244" y="65"/>
                      <a:pt x="247" y="64"/>
                      <a:pt x="249" y="63"/>
                    </a:cubicBezTo>
                    <a:cubicBezTo>
                      <a:pt x="253" y="62"/>
                      <a:pt x="256" y="60"/>
                      <a:pt x="258" y="59"/>
                    </a:cubicBezTo>
                    <a:cubicBezTo>
                      <a:pt x="260" y="58"/>
                      <a:pt x="261" y="57"/>
                      <a:pt x="262" y="57"/>
                    </a:cubicBezTo>
                    <a:cubicBezTo>
                      <a:pt x="262" y="57"/>
                      <a:pt x="263" y="56"/>
                      <a:pt x="264" y="56"/>
                    </a:cubicBezTo>
                    <a:cubicBezTo>
                      <a:pt x="264" y="56"/>
                      <a:pt x="264" y="56"/>
                      <a:pt x="264" y="56"/>
                    </a:cubicBezTo>
                    <a:cubicBezTo>
                      <a:pt x="264" y="56"/>
                      <a:pt x="264" y="56"/>
                      <a:pt x="264" y="57"/>
                    </a:cubicBezTo>
                    <a:cubicBezTo>
                      <a:pt x="265" y="58"/>
                      <a:pt x="265" y="58"/>
                      <a:pt x="266" y="59"/>
                    </a:cubicBezTo>
                    <a:cubicBezTo>
                      <a:pt x="270" y="62"/>
                      <a:pt x="273" y="66"/>
                      <a:pt x="277" y="69"/>
                    </a:cubicBezTo>
                    <a:cubicBezTo>
                      <a:pt x="279" y="70"/>
                      <a:pt x="280" y="71"/>
                      <a:pt x="280" y="71"/>
                    </a:cubicBezTo>
                    <a:cubicBezTo>
                      <a:pt x="280" y="71"/>
                      <a:pt x="281" y="71"/>
                      <a:pt x="281" y="71"/>
                    </a:cubicBezTo>
                    <a:cubicBezTo>
                      <a:pt x="281" y="71"/>
                      <a:pt x="281" y="70"/>
                      <a:pt x="281" y="69"/>
                    </a:cubicBezTo>
                    <a:cubicBezTo>
                      <a:pt x="280" y="68"/>
                      <a:pt x="280" y="67"/>
                      <a:pt x="279" y="67"/>
                    </a:cubicBezTo>
                    <a:cubicBezTo>
                      <a:pt x="277" y="65"/>
                      <a:pt x="274" y="64"/>
                      <a:pt x="272" y="62"/>
                    </a:cubicBezTo>
                    <a:cubicBezTo>
                      <a:pt x="270" y="60"/>
                      <a:pt x="267" y="57"/>
                      <a:pt x="265" y="55"/>
                    </a:cubicBezTo>
                    <a:cubicBezTo>
                      <a:pt x="265" y="55"/>
                      <a:pt x="265" y="55"/>
                      <a:pt x="265" y="55"/>
                    </a:cubicBezTo>
                    <a:close/>
                    <a:moveTo>
                      <a:pt x="171" y="16"/>
                    </a:moveTo>
                    <a:cubicBezTo>
                      <a:pt x="171" y="16"/>
                      <a:pt x="172" y="16"/>
                      <a:pt x="172" y="16"/>
                    </a:cubicBezTo>
                    <a:cubicBezTo>
                      <a:pt x="173" y="16"/>
                      <a:pt x="175" y="16"/>
                      <a:pt x="178" y="17"/>
                    </a:cubicBezTo>
                    <a:cubicBezTo>
                      <a:pt x="178" y="17"/>
                      <a:pt x="178" y="17"/>
                      <a:pt x="178" y="18"/>
                    </a:cubicBezTo>
                    <a:cubicBezTo>
                      <a:pt x="178" y="19"/>
                      <a:pt x="179" y="19"/>
                      <a:pt x="180" y="19"/>
                    </a:cubicBezTo>
                    <a:cubicBezTo>
                      <a:pt x="181" y="18"/>
                      <a:pt x="181" y="18"/>
                      <a:pt x="181" y="17"/>
                    </a:cubicBezTo>
                    <a:cubicBezTo>
                      <a:pt x="182" y="15"/>
                      <a:pt x="183" y="13"/>
                      <a:pt x="183" y="11"/>
                    </a:cubicBezTo>
                    <a:cubicBezTo>
                      <a:pt x="184" y="10"/>
                      <a:pt x="185" y="9"/>
                      <a:pt x="186" y="8"/>
                    </a:cubicBezTo>
                    <a:cubicBezTo>
                      <a:pt x="186" y="7"/>
                      <a:pt x="187" y="7"/>
                      <a:pt x="186" y="6"/>
                    </a:cubicBezTo>
                    <a:cubicBezTo>
                      <a:pt x="186" y="5"/>
                      <a:pt x="185" y="4"/>
                      <a:pt x="184" y="4"/>
                    </a:cubicBezTo>
                    <a:cubicBezTo>
                      <a:pt x="184" y="3"/>
                      <a:pt x="183" y="3"/>
                      <a:pt x="183" y="3"/>
                    </a:cubicBezTo>
                    <a:cubicBezTo>
                      <a:pt x="180" y="3"/>
                      <a:pt x="178" y="3"/>
                      <a:pt x="175" y="3"/>
                    </a:cubicBezTo>
                    <a:cubicBezTo>
                      <a:pt x="175" y="3"/>
                      <a:pt x="175" y="3"/>
                      <a:pt x="175" y="3"/>
                    </a:cubicBezTo>
                    <a:cubicBezTo>
                      <a:pt x="174" y="2"/>
                      <a:pt x="174" y="1"/>
                      <a:pt x="173" y="1"/>
                    </a:cubicBezTo>
                    <a:cubicBezTo>
                      <a:pt x="172" y="0"/>
                      <a:pt x="172" y="0"/>
                      <a:pt x="172" y="1"/>
                    </a:cubicBezTo>
                    <a:cubicBezTo>
                      <a:pt x="172" y="1"/>
                      <a:pt x="172" y="1"/>
                      <a:pt x="172" y="2"/>
                    </a:cubicBezTo>
                    <a:cubicBezTo>
                      <a:pt x="172" y="3"/>
                      <a:pt x="172" y="4"/>
                      <a:pt x="172" y="5"/>
                    </a:cubicBezTo>
                    <a:cubicBezTo>
                      <a:pt x="172" y="6"/>
                      <a:pt x="171" y="8"/>
                      <a:pt x="171" y="9"/>
                    </a:cubicBezTo>
                    <a:cubicBezTo>
                      <a:pt x="170" y="15"/>
                      <a:pt x="168" y="19"/>
                      <a:pt x="167" y="23"/>
                    </a:cubicBezTo>
                    <a:cubicBezTo>
                      <a:pt x="166" y="26"/>
                      <a:pt x="164" y="28"/>
                      <a:pt x="162" y="31"/>
                    </a:cubicBezTo>
                    <a:cubicBezTo>
                      <a:pt x="162" y="32"/>
                      <a:pt x="161" y="33"/>
                      <a:pt x="161" y="34"/>
                    </a:cubicBezTo>
                    <a:cubicBezTo>
                      <a:pt x="161" y="35"/>
                      <a:pt x="162" y="36"/>
                      <a:pt x="162" y="37"/>
                    </a:cubicBezTo>
                    <a:cubicBezTo>
                      <a:pt x="162" y="37"/>
                      <a:pt x="162" y="37"/>
                      <a:pt x="163" y="37"/>
                    </a:cubicBezTo>
                    <a:cubicBezTo>
                      <a:pt x="164" y="37"/>
                      <a:pt x="164" y="36"/>
                      <a:pt x="165" y="35"/>
                    </a:cubicBezTo>
                    <a:cubicBezTo>
                      <a:pt x="166" y="33"/>
                      <a:pt x="167" y="30"/>
                      <a:pt x="168" y="28"/>
                    </a:cubicBezTo>
                    <a:cubicBezTo>
                      <a:pt x="169" y="25"/>
                      <a:pt x="170" y="22"/>
                      <a:pt x="171" y="19"/>
                    </a:cubicBezTo>
                    <a:cubicBezTo>
                      <a:pt x="171" y="18"/>
                      <a:pt x="171" y="17"/>
                      <a:pt x="171" y="16"/>
                    </a:cubicBezTo>
                    <a:close/>
                    <a:moveTo>
                      <a:pt x="178" y="15"/>
                    </a:moveTo>
                    <a:cubicBezTo>
                      <a:pt x="177" y="15"/>
                      <a:pt x="176" y="14"/>
                      <a:pt x="175" y="14"/>
                    </a:cubicBezTo>
                    <a:cubicBezTo>
                      <a:pt x="174" y="14"/>
                      <a:pt x="173" y="14"/>
                      <a:pt x="172" y="14"/>
                    </a:cubicBezTo>
                    <a:cubicBezTo>
                      <a:pt x="172" y="13"/>
                      <a:pt x="173" y="12"/>
                      <a:pt x="173" y="11"/>
                    </a:cubicBezTo>
                    <a:cubicBezTo>
                      <a:pt x="175" y="11"/>
                      <a:pt x="176" y="11"/>
                      <a:pt x="178" y="11"/>
                    </a:cubicBezTo>
                    <a:cubicBezTo>
                      <a:pt x="178" y="11"/>
                      <a:pt x="179" y="11"/>
                      <a:pt x="178" y="11"/>
                    </a:cubicBezTo>
                    <a:cubicBezTo>
                      <a:pt x="178" y="10"/>
                      <a:pt x="178" y="10"/>
                      <a:pt x="177" y="9"/>
                    </a:cubicBezTo>
                    <a:cubicBezTo>
                      <a:pt x="176" y="9"/>
                      <a:pt x="175" y="9"/>
                      <a:pt x="174" y="9"/>
                    </a:cubicBezTo>
                    <a:cubicBezTo>
                      <a:pt x="174" y="9"/>
                      <a:pt x="174" y="9"/>
                      <a:pt x="174" y="9"/>
                    </a:cubicBezTo>
                    <a:cubicBezTo>
                      <a:pt x="174" y="7"/>
                      <a:pt x="175" y="5"/>
                      <a:pt x="175" y="5"/>
                    </a:cubicBezTo>
                    <a:cubicBezTo>
                      <a:pt x="175" y="5"/>
                      <a:pt x="176" y="5"/>
                      <a:pt x="176" y="5"/>
                    </a:cubicBezTo>
                    <a:cubicBezTo>
                      <a:pt x="177" y="5"/>
                      <a:pt x="178" y="5"/>
                      <a:pt x="179" y="5"/>
                    </a:cubicBezTo>
                    <a:cubicBezTo>
                      <a:pt x="181" y="5"/>
                      <a:pt x="181" y="5"/>
                      <a:pt x="182" y="5"/>
                    </a:cubicBezTo>
                    <a:cubicBezTo>
                      <a:pt x="182" y="6"/>
                      <a:pt x="182" y="6"/>
                      <a:pt x="182" y="7"/>
                    </a:cubicBezTo>
                    <a:cubicBezTo>
                      <a:pt x="181" y="10"/>
                      <a:pt x="180" y="13"/>
                      <a:pt x="179" y="15"/>
                    </a:cubicBezTo>
                    <a:cubicBezTo>
                      <a:pt x="179" y="16"/>
                      <a:pt x="179" y="16"/>
                      <a:pt x="178" y="16"/>
                    </a:cubicBezTo>
                    <a:cubicBezTo>
                      <a:pt x="178" y="16"/>
                      <a:pt x="178" y="15"/>
                      <a:pt x="178" y="15"/>
                    </a:cubicBezTo>
                    <a:close/>
                    <a:moveTo>
                      <a:pt x="191" y="19"/>
                    </a:moveTo>
                    <a:cubicBezTo>
                      <a:pt x="191" y="19"/>
                      <a:pt x="192" y="20"/>
                      <a:pt x="192" y="20"/>
                    </a:cubicBezTo>
                    <a:cubicBezTo>
                      <a:pt x="194" y="20"/>
                      <a:pt x="196" y="20"/>
                      <a:pt x="200" y="21"/>
                    </a:cubicBezTo>
                    <a:cubicBezTo>
                      <a:pt x="198" y="29"/>
                      <a:pt x="195" y="36"/>
                      <a:pt x="194" y="42"/>
                    </a:cubicBezTo>
                    <a:cubicBezTo>
                      <a:pt x="193" y="42"/>
                      <a:pt x="193" y="43"/>
                      <a:pt x="193" y="43"/>
                    </a:cubicBezTo>
                    <a:cubicBezTo>
                      <a:pt x="192" y="44"/>
                      <a:pt x="192" y="43"/>
                      <a:pt x="191" y="43"/>
                    </a:cubicBezTo>
                    <a:cubicBezTo>
                      <a:pt x="190" y="43"/>
                      <a:pt x="190" y="42"/>
                      <a:pt x="189" y="42"/>
                    </a:cubicBezTo>
                    <a:cubicBezTo>
                      <a:pt x="188" y="41"/>
                      <a:pt x="188" y="41"/>
                      <a:pt x="188" y="41"/>
                    </a:cubicBezTo>
                    <a:cubicBezTo>
                      <a:pt x="189" y="44"/>
                      <a:pt x="190" y="46"/>
                      <a:pt x="191" y="47"/>
                    </a:cubicBezTo>
                    <a:cubicBezTo>
                      <a:pt x="191" y="48"/>
                      <a:pt x="191" y="49"/>
                      <a:pt x="192" y="49"/>
                    </a:cubicBezTo>
                    <a:cubicBezTo>
                      <a:pt x="192" y="49"/>
                      <a:pt x="193" y="49"/>
                      <a:pt x="193" y="49"/>
                    </a:cubicBezTo>
                    <a:cubicBezTo>
                      <a:pt x="194" y="49"/>
                      <a:pt x="194" y="48"/>
                      <a:pt x="195" y="47"/>
                    </a:cubicBezTo>
                    <a:cubicBezTo>
                      <a:pt x="196" y="46"/>
                      <a:pt x="196" y="45"/>
                      <a:pt x="197" y="44"/>
                    </a:cubicBezTo>
                    <a:cubicBezTo>
                      <a:pt x="198" y="37"/>
                      <a:pt x="201" y="27"/>
                      <a:pt x="204" y="15"/>
                    </a:cubicBezTo>
                    <a:cubicBezTo>
                      <a:pt x="205" y="13"/>
                      <a:pt x="206" y="11"/>
                      <a:pt x="206" y="11"/>
                    </a:cubicBezTo>
                    <a:cubicBezTo>
                      <a:pt x="207" y="10"/>
                      <a:pt x="207" y="9"/>
                      <a:pt x="207" y="9"/>
                    </a:cubicBezTo>
                    <a:cubicBezTo>
                      <a:pt x="206" y="8"/>
                      <a:pt x="205" y="7"/>
                      <a:pt x="204" y="6"/>
                    </a:cubicBezTo>
                    <a:cubicBezTo>
                      <a:pt x="204" y="6"/>
                      <a:pt x="203" y="6"/>
                      <a:pt x="202" y="6"/>
                    </a:cubicBezTo>
                    <a:cubicBezTo>
                      <a:pt x="201" y="6"/>
                      <a:pt x="200" y="6"/>
                      <a:pt x="199" y="6"/>
                    </a:cubicBezTo>
                    <a:cubicBezTo>
                      <a:pt x="198" y="6"/>
                      <a:pt x="196" y="6"/>
                      <a:pt x="194" y="6"/>
                    </a:cubicBezTo>
                    <a:cubicBezTo>
                      <a:pt x="194" y="5"/>
                      <a:pt x="193" y="4"/>
                      <a:pt x="192" y="4"/>
                    </a:cubicBezTo>
                    <a:cubicBezTo>
                      <a:pt x="192" y="4"/>
                      <a:pt x="192" y="3"/>
                      <a:pt x="192" y="4"/>
                    </a:cubicBezTo>
                    <a:cubicBezTo>
                      <a:pt x="191" y="4"/>
                      <a:pt x="191" y="4"/>
                      <a:pt x="192" y="4"/>
                    </a:cubicBezTo>
                    <a:cubicBezTo>
                      <a:pt x="192" y="6"/>
                      <a:pt x="192" y="7"/>
                      <a:pt x="191" y="9"/>
                    </a:cubicBezTo>
                    <a:cubicBezTo>
                      <a:pt x="191" y="11"/>
                      <a:pt x="190" y="13"/>
                      <a:pt x="190" y="15"/>
                    </a:cubicBezTo>
                    <a:cubicBezTo>
                      <a:pt x="189" y="16"/>
                      <a:pt x="189" y="18"/>
                      <a:pt x="189" y="19"/>
                    </a:cubicBezTo>
                    <a:cubicBezTo>
                      <a:pt x="189" y="20"/>
                      <a:pt x="189" y="20"/>
                      <a:pt x="190" y="20"/>
                    </a:cubicBezTo>
                    <a:cubicBezTo>
                      <a:pt x="190" y="21"/>
                      <a:pt x="191" y="21"/>
                      <a:pt x="191" y="20"/>
                    </a:cubicBezTo>
                    <a:cubicBezTo>
                      <a:pt x="191" y="19"/>
                      <a:pt x="191" y="19"/>
                      <a:pt x="191" y="19"/>
                    </a:cubicBezTo>
                    <a:close/>
                    <a:moveTo>
                      <a:pt x="200" y="19"/>
                    </a:moveTo>
                    <a:cubicBezTo>
                      <a:pt x="199" y="18"/>
                      <a:pt x="198" y="18"/>
                      <a:pt x="197" y="18"/>
                    </a:cubicBezTo>
                    <a:cubicBezTo>
                      <a:pt x="195" y="18"/>
                      <a:pt x="193" y="18"/>
                      <a:pt x="192" y="18"/>
                    </a:cubicBezTo>
                    <a:cubicBezTo>
                      <a:pt x="192" y="17"/>
                      <a:pt x="192" y="17"/>
                      <a:pt x="192" y="16"/>
                    </a:cubicBezTo>
                    <a:cubicBezTo>
                      <a:pt x="192" y="15"/>
                      <a:pt x="192" y="14"/>
                      <a:pt x="193" y="13"/>
                    </a:cubicBezTo>
                    <a:cubicBezTo>
                      <a:pt x="193" y="13"/>
                      <a:pt x="193" y="13"/>
                      <a:pt x="193" y="14"/>
                    </a:cubicBezTo>
                    <a:cubicBezTo>
                      <a:pt x="195" y="14"/>
                      <a:pt x="197" y="14"/>
                      <a:pt x="198" y="14"/>
                    </a:cubicBezTo>
                    <a:cubicBezTo>
                      <a:pt x="199" y="14"/>
                      <a:pt x="200" y="14"/>
                      <a:pt x="199" y="14"/>
                    </a:cubicBezTo>
                    <a:cubicBezTo>
                      <a:pt x="199" y="13"/>
                      <a:pt x="199" y="13"/>
                      <a:pt x="198" y="12"/>
                    </a:cubicBezTo>
                    <a:cubicBezTo>
                      <a:pt x="197" y="12"/>
                      <a:pt x="196" y="12"/>
                      <a:pt x="195" y="12"/>
                    </a:cubicBezTo>
                    <a:cubicBezTo>
                      <a:pt x="194" y="12"/>
                      <a:pt x="194" y="12"/>
                      <a:pt x="193" y="12"/>
                    </a:cubicBezTo>
                    <a:cubicBezTo>
                      <a:pt x="194" y="10"/>
                      <a:pt x="194" y="9"/>
                      <a:pt x="195" y="8"/>
                    </a:cubicBezTo>
                    <a:cubicBezTo>
                      <a:pt x="195" y="8"/>
                      <a:pt x="195" y="8"/>
                      <a:pt x="195" y="8"/>
                    </a:cubicBezTo>
                    <a:cubicBezTo>
                      <a:pt x="197" y="8"/>
                      <a:pt x="199" y="8"/>
                      <a:pt x="201" y="8"/>
                    </a:cubicBezTo>
                    <a:cubicBezTo>
                      <a:pt x="202" y="8"/>
                      <a:pt x="202" y="8"/>
                      <a:pt x="202" y="9"/>
                    </a:cubicBezTo>
                    <a:cubicBezTo>
                      <a:pt x="202" y="10"/>
                      <a:pt x="202" y="11"/>
                      <a:pt x="202" y="12"/>
                    </a:cubicBezTo>
                    <a:cubicBezTo>
                      <a:pt x="201" y="15"/>
                      <a:pt x="201" y="17"/>
                      <a:pt x="200" y="20"/>
                    </a:cubicBezTo>
                    <a:cubicBezTo>
                      <a:pt x="200" y="19"/>
                      <a:pt x="200" y="19"/>
                      <a:pt x="200" y="19"/>
                    </a:cubicBezTo>
                    <a:close/>
                    <a:moveTo>
                      <a:pt x="90" y="28"/>
                    </a:moveTo>
                    <a:cubicBezTo>
                      <a:pt x="91" y="29"/>
                      <a:pt x="94" y="31"/>
                      <a:pt x="98" y="34"/>
                    </a:cubicBezTo>
                    <a:cubicBezTo>
                      <a:pt x="102" y="37"/>
                      <a:pt x="105" y="39"/>
                      <a:pt x="108" y="41"/>
                    </a:cubicBezTo>
                    <a:cubicBezTo>
                      <a:pt x="110" y="42"/>
                      <a:pt x="111" y="42"/>
                      <a:pt x="112" y="42"/>
                    </a:cubicBezTo>
                    <a:cubicBezTo>
                      <a:pt x="114" y="41"/>
                      <a:pt x="117" y="39"/>
                      <a:pt x="119" y="39"/>
                    </a:cubicBezTo>
                    <a:cubicBezTo>
                      <a:pt x="120" y="38"/>
                      <a:pt x="121" y="38"/>
                      <a:pt x="121" y="38"/>
                    </a:cubicBezTo>
                    <a:cubicBezTo>
                      <a:pt x="120" y="37"/>
                      <a:pt x="120" y="37"/>
                      <a:pt x="119" y="37"/>
                    </a:cubicBezTo>
                    <a:cubicBezTo>
                      <a:pt x="117" y="37"/>
                      <a:pt x="115" y="37"/>
                      <a:pt x="113" y="36"/>
                    </a:cubicBezTo>
                    <a:cubicBezTo>
                      <a:pt x="111" y="36"/>
                      <a:pt x="109" y="36"/>
                      <a:pt x="108" y="36"/>
                    </a:cubicBezTo>
                    <a:cubicBezTo>
                      <a:pt x="106" y="35"/>
                      <a:pt x="103" y="34"/>
                      <a:pt x="100" y="32"/>
                    </a:cubicBezTo>
                    <a:cubicBezTo>
                      <a:pt x="95" y="29"/>
                      <a:pt x="92" y="27"/>
                      <a:pt x="90" y="26"/>
                    </a:cubicBezTo>
                    <a:cubicBezTo>
                      <a:pt x="90" y="25"/>
                      <a:pt x="90" y="24"/>
                      <a:pt x="90" y="24"/>
                    </a:cubicBezTo>
                    <a:cubicBezTo>
                      <a:pt x="93" y="22"/>
                      <a:pt x="97" y="20"/>
                      <a:pt x="102" y="18"/>
                    </a:cubicBezTo>
                    <a:cubicBezTo>
                      <a:pt x="103" y="18"/>
                      <a:pt x="104" y="18"/>
                      <a:pt x="104" y="17"/>
                    </a:cubicBezTo>
                    <a:cubicBezTo>
                      <a:pt x="105" y="17"/>
                      <a:pt x="105" y="17"/>
                      <a:pt x="106" y="16"/>
                    </a:cubicBezTo>
                    <a:cubicBezTo>
                      <a:pt x="105" y="16"/>
                      <a:pt x="105" y="15"/>
                      <a:pt x="104" y="15"/>
                    </a:cubicBezTo>
                    <a:cubicBezTo>
                      <a:pt x="103" y="15"/>
                      <a:pt x="102" y="15"/>
                      <a:pt x="101" y="15"/>
                    </a:cubicBezTo>
                    <a:cubicBezTo>
                      <a:pt x="100" y="15"/>
                      <a:pt x="99" y="15"/>
                      <a:pt x="99" y="15"/>
                    </a:cubicBezTo>
                    <a:cubicBezTo>
                      <a:pt x="96" y="17"/>
                      <a:pt x="93" y="19"/>
                      <a:pt x="89" y="21"/>
                    </a:cubicBezTo>
                    <a:cubicBezTo>
                      <a:pt x="89" y="20"/>
                      <a:pt x="88" y="19"/>
                      <a:pt x="88" y="17"/>
                    </a:cubicBezTo>
                    <a:cubicBezTo>
                      <a:pt x="88" y="16"/>
                      <a:pt x="87" y="15"/>
                      <a:pt x="87" y="14"/>
                    </a:cubicBezTo>
                    <a:cubicBezTo>
                      <a:pt x="87" y="12"/>
                      <a:pt x="86" y="11"/>
                      <a:pt x="86" y="9"/>
                    </a:cubicBezTo>
                    <a:cubicBezTo>
                      <a:pt x="86" y="8"/>
                      <a:pt x="86" y="8"/>
                      <a:pt x="86" y="8"/>
                    </a:cubicBezTo>
                    <a:cubicBezTo>
                      <a:pt x="85" y="7"/>
                      <a:pt x="83" y="7"/>
                      <a:pt x="82" y="7"/>
                    </a:cubicBezTo>
                    <a:cubicBezTo>
                      <a:pt x="81" y="7"/>
                      <a:pt x="80" y="7"/>
                      <a:pt x="80" y="8"/>
                    </a:cubicBezTo>
                    <a:cubicBezTo>
                      <a:pt x="79" y="8"/>
                      <a:pt x="79" y="9"/>
                      <a:pt x="80" y="9"/>
                    </a:cubicBezTo>
                    <a:cubicBezTo>
                      <a:pt x="81" y="10"/>
                      <a:pt x="82" y="11"/>
                      <a:pt x="83" y="12"/>
                    </a:cubicBezTo>
                    <a:cubicBezTo>
                      <a:pt x="84" y="16"/>
                      <a:pt x="85" y="20"/>
                      <a:pt x="86" y="23"/>
                    </a:cubicBezTo>
                    <a:cubicBezTo>
                      <a:pt x="83" y="25"/>
                      <a:pt x="79" y="27"/>
                      <a:pt x="76" y="29"/>
                    </a:cubicBezTo>
                    <a:cubicBezTo>
                      <a:pt x="75" y="29"/>
                      <a:pt x="75" y="30"/>
                      <a:pt x="76" y="30"/>
                    </a:cubicBezTo>
                    <a:cubicBezTo>
                      <a:pt x="76" y="30"/>
                      <a:pt x="77" y="30"/>
                      <a:pt x="78" y="30"/>
                    </a:cubicBezTo>
                    <a:cubicBezTo>
                      <a:pt x="79" y="30"/>
                      <a:pt x="79" y="30"/>
                      <a:pt x="80" y="30"/>
                    </a:cubicBezTo>
                    <a:cubicBezTo>
                      <a:pt x="82" y="28"/>
                      <a:pt x="84" y="27"/>
                      <a:pt x="87" y="25"/>
                    </a:cubicBezTo>
                    <a:cubicBezTo>
                      <a:pt x="87" y="26"/>
                      <a:pt x="87" y="26"/>
                      <a:pt x="87" y="26"/>
                    </a:cubicBezTo>
                    <a:cubicBezTo>
                      <a:pt x="88" y="30"/>
                      <a:pt x="88" y="33"/>
                      <a:pt x="87" y="36"/>
                    </a:cubicBezTo>
                    <a:cubicBezTo>
                      <a:pt x="87" y="38"/>
                      <a:pt x="86" y="41"/>
                      <a:pt x="85" y="43"/>
                    </a:cubicBezTo>
                    <a:cubicBezTo>
                      <a:pt x="84" y="45"/>
                      <a:pt x="82" y="48"/>
                      <a:pt x="79" y="51"/>
                    </a:cubicBezTo>
                    <a:cubicBezTo>
                      <a:pt x="79" y="51"/>
                      <a:pt x="79" y="52"/>
                      <a:pt x="79" y="52"/>
                    </a:cubicBezTo>
                    <a:cubicBezTo>
                      <a:pt x="79" y="52"/>
                      <a:pt x="79" y="52"/>
                      <a:pt x="80" y="52"/>
                    </a:cubicBezTo>
                    <a:cubicBezTo>
                      <a:pt x="80" y="52"/>
                      <a:pt x="81" y="51"/>
                      <a:pt x="83" y="49"/>
                    </a:cubicBezTo>
                    <a:cubicBezTo>
                      <a:pt x="84" y="48"/>
                      <a:pt x="86" y="46"/>
                      <a:pt x="88" y="44"/>
                    </a:cubicBezTo>
                    <a:cubicBezTo>
                      <a:pt x="89" y="42"/>
                      <a:pt x="90" y="40"/>
                      <a:pt x="90" y="38"/>
                    </a:cubicBezTo>
                    <a:cubicBezTo>
                      <a:pt x="91" y="36"/>
                      <a:pt x="91" y="33"/>
                      <a:pt x="91" y="30"/>
                    </a:cubicBezTo>
                    <a:cubicBezTo>
                      <a:pt x="90" y="29"/>
                      <a:pt x="90" y="29"/>
                      <a:pt x="90" y="28"/>
                    </a:cubicBezTo>
                    <a:close/>
                    <a:moveTo>
                      <a:pt x="10" y="68"/>
                    </a:moveTo>
                    <a:cubicBezTo>
                      <a:pt x="11" y="68"/>
                      <a:pt x="12" y="67"/>
                      <a:pt x="12" y="67"/>
                    </a:cubicBezTo>
                    <a:cubicBezTo>
                      <a:pt x="13" y="67"/>
                      <a:pt x="13" y="66"/>
                      <a:pt x="13" y="66"/>
                    </a:cubicBezTo>
                    <a:cubicBezTo>
                      <a:pt x="13" y="66"/>
                      <a:pt x="13" y="66"/>
                      <a:pt x="13" y="66"/>
                    </a:cubicBezTo>
                    <a:cubicBezTo>
                      <a:pt x="13" y="65"/>
                      <a:pt x="13" y="65"/>
                      <a:pt x="12" y="65"/>
                    </a:cubicBezTo>
                    <a:cubicBezTo>
                      <a:pt x="11" y="65"/>
                      <a:pt x="11" y="65"/>
                      <a:pt x="10" y="65"/>
                    </a:cubicBezTo>
                    <a:cubicBezTo>
                      <a:pt x="10" y="65"/>
                      <a:pt x="10" y="66"/>
                      <a:pt x="10" y="66"/>
                    </a:cubicBezTo>
                    <a:cubicBezTo>
                      <a:pt x="10" y="65"/>
                      <a:pt x="10" y="65"/>
                      <a:pt x="9" y="64"/>
                    </a:cubicBezTo>
                    <a:cubicBezTo>
                      <a:pt x="9" y="63"/>
                      <a:pt x="9" y="63"/>
                      <a:pt x="9" y="62"/>
                    </a:cubicBezTo>
                    <a:cubicBezTo>
                      <a:pt x="9" y="62"/>
                      <a:pt x="9" y="62"/>
                      <a:pt x="9" y="62"/>
                    </a:cubicBezTo>
                    <a:cubicBezTo>
                      <a:pt x="8" y="62"/>
                      <a:pt x="8" y="62"/>
                      <a:pt x="7" y="62"/>
                    </a:cubicBezTo>
                    <a:cubicBezTo>
                      <a:pt x="6" y="62"/>
                      <a:pt x="6" y="62"/>
                      <a:pt x="6" y="62"/>
                    </a:cubicBezTo>
                    <a:cubicBezTo>
                      <a:pt x="5" y="63"/>
                      <a:pt x="5" y="63"/>
                      <a:pt x="6" y="63"/>
                    </a:cubicBezTo>
                    <a:cubicBezTo>
                      <a:pt x="6" y="63"/>
                      <a:pt x="7" y="64"/>
                      <a:pt x="7" y="64"/>
                    </a:cubicBezTo>
                    <a:cubicBezTo>
                      <a:pt x="7" y="65"/>
                      <a:pt x="8" y="66"/>
                      <a:pt x="8" y="67"/>
                    </a:cubicBezTo>
                    <a:cubicBezTo>
                      <a:pt x="8" y="67"/>
                      <a:pt x="8" y="67"/>
                      <a:pt x="8" y="67"/>
                    </a:cubicBezTo>
                    <a:cubicBezTo>
                      <a:pt x="7" y="68"/>
                      <a:pt x="6" y="69"/>
                      <a:pt x="5" y="70"/>
                    </a:cubicBezTo>
                    <a:cubicBezTo>
                      <a:pt x="5" y="70"/>
                      <a:pt x="5" y="70"/>
                      <a:pt x="5" y="70"/>
                    </a:cubicBezTo>
                    <a:cubicBezTo>
                      <a:pt x="5" y="70"/>
                      <a:pt x="6" y="70"/>
                      <a:pt x="6" y="70"/>
                    </a:cubicBezTo>
                    <a:cubicBezTo>
                      <a:pt x="7" y="70"/>
                      <a:pt x="8" y="69"/>
                      <a:pt x="9" y="69"/>
                    </a:cubicBezTo>
                    <a:cubicBezTo>
                      <a:pt x="9" y="69"/>
                      <a:pt x="9" y="70"/>
                      <a:pt x="9" y="71"/>
                    </a:cubicBezTo>
                    <a:cubicBezTo>
                      <a:pt x="9" y="72"/>
                      <a:pt x="9" y="72"/>
                      <a:pt x="9" y="72"/>
                    </a:cubicBezTo>
                    <a:cubicBezTo>
                      <a:pt x="10" y="72"/>
                      <a:pt x="10" y="72"/>
                      <a:pt x="10" y="72"/>
                    </a:cubicBezTo>
                    <a:cubicBezTo>
                      <a:pt x="10" y="72"/>
                      <a:pt x="10" y="71"/>
                      <a:pt x="10" y="70"/>
                    </a:cubicBezTo>
                    <a:cubicBezTo>
                      <a:pt x="10" y="70"/>
                      <a:pt x="10" y="69"/>
                      <a:pt x="10" y="68"/>
                    </a:cubicBezTo>
                    <a:close/>
                    <a:moveTo>
                      <a:pt x="17" y="72"/>
                    </a:moveTo>
                    <a:cubicBezTo>
                      <a:pt x="18" y="71"/>
                      <a:pt x="18" y="71"/>
                      <a:pt x="19" y="71"/>
                    </a:cubicBezTo>
                    <a:cubicBezTo>
                      <a:pt x="20" y="71"/>
                      <a:pt x="20" y="70"/>
                      <a:pt x="20" y="70"/>
                    </a:cubicBezTo>
                    <a:cubicBezTo>
                      <a:pt x="20" y="70"/>
                      <a:pt x="20" y="70"/>
                      <a:pt x="20" y="70"/>
                    </a:cubicBezTo>
                    <a:cubicBezTo>
                      <a:pt x="20" y="69"/>
                      <a:pt x="20" y="69"/>
                      <a:pt x="19" y="69"/>
                    </a:cubicBezTo>
                    <a:cubicBezTo>
                      <a:pt x="18" y="69"/>
                      <a:pt x="18" y="69"/>
                      <a:pt x="18" y="69"/>
                    </a:cubicBezTo>
                    <a:cubicBezTo>
                      <a:pt x="17" y="69"/>
                      <a:pt x="17" y="70"/>
                      <a:pt x="16" y="70"/>
                    </a:cubicBezTo>
                    <a:cubicBezTo>
                      <a:pt x="16" y="70"/>
                      <a:pt x="16" y="69"/>
                      <a:pt x="16" y="69"/>
                    </a:cubicBezTo>
                    <a:cubicBezTo>
                      <a:pt x="16" y="68"/>
                      <a:pt x="16" y="68"/>
                      <a:pt x="16" y="68"/>
                    </a:cubicBezTo>
                    <a:cubicBezTo>
                      <a:pt x="16" y="67"/>
                      <a:pt x="15" y="67"/>
                      <a:pt x="15" y="67"/>
                    </a:cubicBezTo>
                    <a:cubicBezTo>
                      <a:pt x="15" y="67"/>
                      <a:pt x="15" y="67"/>
                      <a:pt x="14" y="67"/>
                    </a:cubicBezTo>
                    <a:cubicBezTo>
                      <a:pt x="13" y="67"/>
                      <a:pt x="13" y="67"/>
                      <a:pt x="12" y="68"/>
                    </a:cubicBezTo>
                    <a:cubicBezTo>
                      <a:pt x="12" y="68"/>
                      <a:pt x="12" y="68"/>
                      <a:pt x="13" y="68"/>
                    </a:cubicBezTo>
                    <a:cubicBezTo>
                      <a:pt x="13" y="69"/>
                      <a:pt x="14" y="69"/>
                      <a:pt x="14" y="69"/>
                    </a:cubicBezTo>
                    <a:cubicBezTo>
                      <a:pt x="14" y="70"/>
                      <a:pt x="14" y="70"/>
                      <a:pt x="15" y="71"/>
                    </a:cubicBezTo>
                    <a:cubicBezTo>
                      <a:pt x="14" y="72"/>
                      <a:pt x="13" y="72"/>
                      <a:pt x="12" y="73"/>
                    </a:cubicBezTo>
                    <a:cubicBezTo>
                      <a:pt x="12" y="73"/>
                      <a:pt x="12" y="73"/>
                      <a:pt x="12" y="73"/>
                    </a:cubicBezTo>
                    <a:cubicBezTo>
                      <a:pt x="12" y="74"/>
                      <a:pt x="13" y="74"/>
                      <a:pt x="13" y="73"/>
                    </a:cubicBezTo>
                    <a:cubicBezTo>
                      <a:pt x="14" y="73"/>
                      <a:pt x="15" y="73"/>
                      <a:pt x="15" y="72"/>
                    </a:cubicBezTo>
                    <a:cubicBezTo>
                      <a:pt x="15" y="72"/>
                      <a:pt x="15" y="72"/>
                      <a:pt x="15" y="73"/>
                    </a:cubicBezTo>
                    <a:cubicBezTo>
                      <a:pt x="16" y="74"/>
                      <a:pt x="16" y="75"/>
                      <a:pt x="17" y="76"/>
                    </a:cubicBezTo>
                    <a:cubicBezTo>
                      <a:pt x="17" y="77"/>
                      <a:pt x="17" y="77"/>
                      <a:pt x="17" y="77"/>
                    </a:cubicBezTo>
                    <a:cubicBezTo>
                      <a:pt x="17" y="77"/>
                      <a:pt x="17" y="77"/>
                      <a:pt x="17" y="77"/>
                    </a:cubicBezTo>
                    <a:cubicBezTo>
                      <a:pt x="17" y="77"/>
                      <a:pt x="17" y="76"/>
                      <a:pt x="17" y="76"/>
                    </a:cubicBezTo>
                    <a:cubicBezTo>
                      <a:pt x="17" y="75"/>
                      <a:pt x="17" y="74"/>
                      <a:pt x="17" y="73"/>
                    </a:cubicBezTo>
                    <a:cubicBezTo>
                      <a:pt x="17" y="73"/>
                      <a:pt x="17" y="72"/>
                      <a:pt x="17" y="72"/>
                    </a:cubicBezTo>
                    <a:close/>
                    <a:moveTo>
                      <a:pt x="14" y="88"/>
                    </a:moveTo>
                    <a:cubicBezTo>
                      <a:pt x="16" y="88"/>
                      <a:pt x="16" y="87"/>
                      <a:pt x="17" y="86"/>
                    </a:cubicBezTo>
                    <a:cubicBezTo>
                      <a:pt x="18" y="83"/>
                      <a:pt x="18" y="81"/>
                      <a:pt x="20" y="78"/>
                    </a:cubicBezTo>
                    <a:cubicBezTo>
                      <a:pt x="21" y="75"/>
                      <a:pt x="23" y="71"/>
                      <a:pt x="25" y="66"/>
                    </a:cubicBezTo>
                    <a:cubicBezTo>
                      <a:pt x="26" y="64"/>
                      <a:pt x="27" y="62"/>
                      <a:pt x="28" y="61"/>
                    </a:cubicBezTo>
                    <a:cubicBezTo>
                      <a:pt x="28" y="61"/>
                      <a:pt x="29" y="61"/>
                      <a:pt x="29" y="61"/>
                    </a:cubicBezTo>
                    <a:cubicBezTo>
                      <a:pt x="29" y="61"/>
                      <a:pt x="29" y="61"/>
                      <a:pt x="29" y="62"/>
                    </a:cubicBezTo>
                    <a:cubicBezTo>
                      <a:pt x="30" y="63"/>
                      <a:pt x="31" y="63"/>
                      <a:pt x="31" y="64"/>
                    </a:cubicBezTo>
                    <a:cubicBezTo>
                      <a:pt x="31" y="65"/>
                      <a:pt x="32" y="65"/>
                      <a:pt x="32" y="65"/>
                    </a:cubicBezTo>
                    <a:cubicBezTo>
                      <a:pt x="32" y="65"/>
                      <a:pt x="32" y="64"/>
                      <a:pt x="32" y="64"/>
                    </a:cubicBezTo>
                    <a:cubicBezTo>
                      <a:pt x="32" y="61"/>
                      <a:pt x="33" y="59"/>
                      <a:pt x="33" y="58"/>
                    </a:cubicBezTo>
                    <a:cubicBezTo>
                      <a:pt x="34" y="57"/>
                      <a:pt x="34" y="56"/>
                      <a:pt x="33" y="56"/>
                    </a:cubicBezTo>
                    <a:cubicBezTo>
                      <a:pt x="33" y="56"/>
                      <a:pt x="31" y="56"/>
                      <a:pt x="28" y="57"/>
                    </a:cubicBezTo>
                    <a:cubicBezTo>
                      <a:pt x="28" y="58"/>
                      <a:pt x="27" y="58"/>
                      <a:pt x="27" y="59"/>
                    </a:cubicBezTo>
                    <a:cubicBezTo>
                      <a:pt x="26" y="60"/>
                      <a:pt x="25" y="62"/>
                      <a:pt x="25" y="63"/>
                    </a:cubicBezTo>
                    <a:cubicBezTo>
                      <a:pt x="21" y="59"/>
                      <a:pt x="18" y="56"/>
                      <a:pt x="17" y="54"/>
                    </a:cubicBezTo>
                    <a:cubicBezTo>
                      <a:pt x="17" y="53"/>
                      <a:pt x="17" y="53"/>
                      <a:pt x="16" y="53"/>
                    </a:cubicBezTo>
                    <a:cubicBezTo>
                      <a:pt x="16" y="53"/>
                      <a:pt x="14" y="53"/>
                      <a:pt x="13" y="54"/>
                    </a:cubicBezTo>
                    <a:cubicBezTo>
                      <a:pt x="12" y="55"/>
                      <a:pt x="12" y="55"/>
                      <a:pt x="12" y="55"/>
                    </a:cubicBezTo>
                    <a:cubicBezTo>
                      <a:pt x="11" y="57"/>
                      <a:pt x="10" y="59"/>
                      <a:pt x="10" y="61"/>
                    </a:cubicBezTo>
                    <a:cubicBezTo>
                      <a:pt x="9" y="61"/>
                      <a:pt x="9" y="62"/>
                      <a:pt x="10" y="62"/>
                    </a:cubicBezTo>
                    <a:cubicBezTo>
                      <a:pt x="10" y="62"/>
                      <a:pt x="11" y="61"/>
                      <a:pt x="11" y="61"/>
                    </a:cubicBezTo>
                    <a:cubicBezTo>
                      <a:pt x="12" y="61"/>
                      <a:pt x="12" y="60"/>
                      <a:pt x="12" y="59"/>
                    </a:cubicBezTo>
                    <a:cubicBezTo>
                      <a:pt x="13" y="59"/>
                      <a:pt x="13" y="58"/>
                      <a:pt x="13" y="57"/>
                    </a:cubicBezTo>
                    <a:cubicBezTo>
                      <a:pt x="13" y="57"/>
                      <a:pt x="13" y="57"/>
                      <a:pt x="13" y="57"/>
                    </a:cubicBezTo>
                    <a:cubicBezTo>
                      <a:pt x="14" y="57"/>
                      <a:pt x="14" y="57"/>
                      <a:pt x="15" y="57"/>
                    </a:cubicBezTo>
                    <a:cubicBezTo>
                      <a:pt x="15" y="58"/>
                      <a:pt x="16" y="58"/>
                      <a:pt x="17" y="59"/>
                    </a:cubicBezTo>
                    <a:cubicBezTo>
                      <a:pt x="16" y="59"/>
                      <a:pt x="16" y="59"/>
                      <a:pt x="16" y="60"/>
                    </a:cubicBezTo>
                    <a:cubicBezTo>
                      <a:pt x="15" y="60"/>
                      <a:pt x="15" y="61"/>
                      <a:pt x="14" y="62"/>
                    </a:cubicBezTo>
                    <a:cubicBezTo>
                      <a:pt x="14" y="63"/>
                      <a:pt x="14" y="63"/>
                      <a:pt x="14" y="64"/>
                    </a:cubicBezTo>
                    <a:cubicBezTo>
                      <a:pt x="13" y="65"/>
                      <a:pt x="14" y="65"/>
                      <a:pt x="14" y="65"/>
                    </a:cubicBezTo>
                    <a:cubicBezTo>
                      <a:pt x="15" y="64"/>
                      <a:pt x="15" y="64"/>
                      <a:pt x="15" y="64"/>
                    </a:cubicBezTo>
                    <a:cubicBezTo>
                      <a:pt x="16" y="62"/>
                      <a:pt x="17" y="61"/>
                      <a:pt x="17" y="60"/>
                    </a:cubicBezTo>
                    <a:cubicBezTo>
                      <a:pt x="18" y="60"/>
                      <a:pt x="19" y="61"/>
                      <a:pt x="20" y="62"/>
                    </a:cubicBezTo>
                    <a:cubicBezTo>
                      <a:pt x="19" y="62"/>
                      <a:pt x="19" y="62"/>
                      <a:pt x="19" y="63"/>
                    </a:cubicBezTo>
                    <a:cubicBezTo>
                      <a:pt x="18" y="63"/>
                      <a:pt x="18" y="64"/>
                      <a:pt x="18" y="65"/>
                    </a:cubicBezTo>
                    <a:cubicBezTo>
                      <a:pt x="18" y="66"/>
                      <a:pt x="17" y="67"/>
                      <a:pt x="17" y="67"/>
                    </a:cubicBezTo>
                    <a:cubicBezTo>
                      <a:pt x="17" y="68"/>
                      <a:pt x="17" y="68"/>
                      <a:pt x="18" y="68"/>
                    </a:cubicBezTo>
                    <a:cubicBezTo>
                      <a:pt x="18" y="68"/>
                      <a:pt x="18" y="67"/>
                      <a:pt x="19" y="67"/>
                    </a:cubicBezTo>
                    <a:cubicBezTo>
                      <a:pt x="19" y="65"/>
                      <a:pt x="20" y="64"/>
                      <a:pt x="21" y="63"/>
                    </a:cubicBezTo>
                    <a:cubicBezTo>
                      <a:pt x="21" y="64"/>
                      <a:pt x="22" y="65"/>
                      <a:pt x="23" y="66"/>
                    </a:cubicBezTo>
                    <a:cubicBezTo>
                      <a:pt x="23" y="67"/>
                      <a:pt x="23" y="67"/>
                      <a:pt x="22" y="68"/>
                    </a:cubicBezTo>
                    <a:cubicBezTo>
                      <a:pt x="21" y="71"/>
                      <a:pt x="19" y="76"/>
                      <a:pt x="16" y="81"/>
                    </a:cubicBezTo>
                    <a:cubicBezTo>
                      <a:pt x="16" y="81"/>
                      <a:pt x="16" y="82"/>
                      <a:pt x="16" y="82"/>
                    </a:cubicBezTo>
                    <a:cubicBezTo>
                      <a:pt x="15" y="81"/>
                      <a:pt x="13" y="81"/>
                      <a:pt x="12" y="80"/>
                    </a:cubicBezTo>
                    <a:cubicBezTo>
                      <a:pt x="12" y="80"/>
                      <a:pt x="12" y="80"/>
                      <a:pt x="12" y="80"/>
                    </a:cubicBezTo>
                    <a:cubicBezTo>
                      <a:pt x="13" y="79"/>
                      <a:pt x="13" y="77"/>
                      <a:pt x="14" y="76"/>
                    </a:cubicBezTo>
                    <a:cubicBezTo>
                      <a:pt x="14" y="75"/>
                      <a:pt x="14" y="75"/>
                      <a:pt x="13" y="75"/>
                    </a:cubicBezTo>
                    <a:cubicBezTo>
                      <a:pt x="13" y="75"/>
                      <a:pt x="12" y="76"/>
                      <a:pt x="12" y="76"/>
                    </a:cubicBezTo>
                    <a:cubicBezTo>
                      <a:pt x="11" y="77"/>
                      <a:pt x="11" y="78"/>
                      <a:pt x="11" y="79"/>
                    </a:cubicBezTo>
                    <a:cubicBezTo>
                      <a:pt x="11" y="79"/>
                      <a:pt x="11" y="79"/>
                      <a:pt x="11" y="80"/>
                    </a:cubicBezTo>
                    <a:cubicBezTo>
                      <a:pt x="10" y="79"/>
                      <a:pt x="10" y="79"/>
                      <a:pt x="9" y="79"/>
                    </a:cubicBezTo>
                    <a:cubicBezTo>
                      <a:pt x="9" y="79"/>
                      <a:pt x="8" y="79"/>
                      <a:pt x="8" y="79"/>
                    </a:cubicBezTo>
                    <a:cubicBezTo>
                      <a:pt x="8" y="77"/>
                      <a:pt x="9" y="75"/>
                      <a:pt x="9" y="74"/>
                    </a:cubicBezTo>
                    <a:cubicBezTo>
                      <a:pt x="10" y="73"/>
                      <a:pt x="10" y="73"/>
                      <a:pt x="9" y="73"/>
                    </a:cubicBezTo>
                    <a:cubicBezTo>
                      <a:pt x="9" y="73"/>
                      <a:pt x="8" y="73"/>
                      <a:pt x="8" y="74"/>
                    </a:cubicBezTo>
                    <a:cubicBezTo>
                      <a:pt x="7" y="75"/>
                      <a:pt x="7" y="75"/>
                      <a:pt x="7" y="77"/>
                    </a:cubicBezTo>
                    <a:cubicBezTo>
                      <a:pt x="7" y="77"/>
                      <a:pt x="7" y="78"/>
                      <a:pt x="7" y="78"/>
                    </a:cubicBezTo>
                    <a:cubicBezTo>
                      <a:pt x="6" y="78"/>
                      <a:pt x="6" y="78"/>
                      <a:pt x="5" y="77"/>
                    </a:cubicBezTo>
                    <a:cubicBezTo>
                      <a:pt x="5" y="77"/>
                      <a:pt x="5" y="77"/>
                      <a:pt x="5" y="77"/>
                    </a:cubicBezTo>
                    <a:cubicBezTo>
                      <a:pt x="5" y="76"/>
                      <a:pt x="4" y="76"/>
                      <a:pt x="4" y="75"/>
                    </a:cubicBezTo>
                    <a:cubicBezTo>
                      <a:pt x="4" y="75"/>
                      <a:pt x="4" y="74"/>
                      <a:pt x="4" y="73"/>
                    </a:cubicBezTo>
                    <a:cubicBezTo>
                      <a:pt x="4" y="73"/>
                      <a:pt x="4" y="72"/>
                      <a:pt x="4" y="71"/>
                    </a:cubicBezTo>
                    <a:cubicBezTo>
                      <a:pt x="4" y="71"/>
                      <a:pt x="4" y="70"/>
                      <a:pt x="4" y="70"/>
                    </a:cubicBezTo>
                    <a:cubicBezTo>
                      <a:pt x="3" y="70"/>
                      <a:pt x="2" y="71"/>
                      <a:pt x="2" y="71"/>
                    </a:cubicBezTo>
                    <a:cubicBezTo>
                      <a:pt x="1" y="72"/>
                      <a:pt x="1" y="72"/>
                      <a:pt x="1" y="72"/>
                    </a:cubicBezTo>
                    <a:cubicBezTo>
                      <a:pt x="0" y="73"/>
                      <a:pt x="1" y="73"/>
                      <a:pt x="1" y="73"/>
                    </a:cubicBezTo>
                    <a:cubicBezTo>
                      <a:pt x="1" y="73"/>
                      <a:pt x="2" y="73"/>
                      <a:pt x="2" y="74"/>
                    </a:cubicBezTo>
                    <a:cubicBezTo>
                      <a:pt x="2" y="75"/>
                      <a:pt x="3" y="75"/>
                      <a:pt x="3" y="76"/>
                    </a:cubicBezTo>
                    <a:cubicBezTo>
                      <a:pt x="3" y="76"/>
                      <a:pt x="3" y="77"/>
                      <a:pt x="4" y="77"/>
                    </a:cubicBezTo>
                    <a:cubicBezTo>
                      <a:pt x="3" y="78"/>
                      <a:pt x="2" y="78"/>
                      <a:pt x="2" y="79"/>
                    </a:cubicBezTo>
                    <a:cubicBezTo>
                      <a:pt x="1" y="79"/>
                      <a:pt x="1" y="80"/>
                      <a:pt x="1" y="80"/>
                    </a:cubicBezTo>
                    <a:cubicBezTo>
                      <a:pt x="1" y="80"/>
                      <a:pt x="2" y="81"/>
                      <a:pt x="2" y="80"/>
                    </a:cubicBezTo>
                    <a:cubicBezTo>
                      <a:pt x="3" y="80"/>
                      <a:pt x="5" y="80"/>
                      <a:pt x="6" y="81"/>
                    </a:cubicBezTo>
                    <a:cubicBezTo>
                      <a:pt x="7" y="81"/>
                      <a:pt x="11" y="82"/>
                      <a:pt x="15" y="84"/>
                    </a:cubicBezTo>
                    <a:cubicBezTo>
                      <a:pt x="15" y="85"/>
                      <a:pt x="14" y="86"/>
                      <a:pt x="13" y="88"/>
                    </a:cubicBezTo>
                    <a:cubicBezTo>
                      <a:pt x="13" y="88"/>
                      <a:pt x="13" y="88"/>
                      <a:pt x="13" y="88"/>
                    </a:cubicBezTo>
                    <a:cubicBezTo>
                      <a:pt x="13" y="88"/>
                      <a:pt x="13" y="88"/>
                      <a:pt x="13" y="88"/>
                    </a:cubicBezTo>
                    <a:cubicBezTo>
                      <a:pt x="12" y="88"/>
                      <a:pt x="12" y="88"/>
                      <a:pt x="11" y="88"/>
                    </a:cubicBezTo>
                    <a:cubicBezTo>
                      <a:pt x="10" y="88"/>
                      <a:pt x="10" y="89"/>
                      <a:pt x="11" y="89"/>
                    </a:cubicBezTo>
                    <a:cubicBezTo>
                      <a:pt x="11" y="89"/>
                      <a:pt x="12" y="89"/>
                      <a:pt x="12" y="89"/>
                    </a:cubicBezTo>
                    <a:cubicBezTo>
                      <a:pt x="12" y="90"/>
                      <a:pt x="13" y="90"/>
                      <a:pt x="13" y="91"/>
                    </a:cubicBezTo>
                    <a:cubicBezTo>
                      <a:pt x="13" y="92"/>
                      <a:pt x="14" y="93"/>
                      <a:pt x="14" y="94"/>
                    </a:cubicBezTo>
                    <a:cubicBezTo>
                      <a:pt x="14" y="95"/>
                      <a:pt x="15" y="95"/>
                      <a:pt x="15" y="95"/>
                    </a:cubicBezTo>
                    <a:cubicBezTo>
                      <a:pt x="16" y="96"/>
                      <a:pt x="17" y="96"/>
                      <a:pt x="18" y="96"/>
                    </a:cubicBezTo>
                    <a:cubicBezTo>
                      <a:pt x="19" y="96"/>
                      <a:pt x="19" y="95"/>
                      <a:pt x="19" y="94"/>
                    </a:cubicBezTo>
                    <a:cubicBezTo>
                      <a:pt x="18" y="93"/>
                      <a:pt x="18" y="92"/>
                      <a:pt x="17" y="91"/>
                    </a:cubicBezTo>
                    <a:cubicBezTo>
                      <a:pt x="16" y="90"/>
                      <a:pt x="15" y="89"/>
                      <a:pt x="14" y="88"/>
                    </a:cubicBezTo>
                    <a:close/>
                    <a:moveTo>
                      <a:pt x="34" y="79"/>
                    </a:moveTo>
                    <a:cubicBezTo>
                      <a:pt x="36" y="76"/>
                      <a:pt x="38" y="72"/>
                      <a:pt x="41" y="68"/>
                    </a:cubicBezTo>
                    <a:cubicBezTo>
                      <a:pt x="41" y="67"/>
                      <a:pt x="42" y="66"/>
                      <a:pt x="42" y="66"/>
                    </a:cubicBezTo>
                    <a:cubicBezTo>
                      <a:pt x="43" y="65"/>
                      <a:pt x="43" y="64"/>
                      <a:pt x="43" y="64"/>
                    </a:cubicBezTo>
                    <a:cubicBezTo>
                      <a:pt x="43" y="64"/>
                      <a:pt x="42" y="64"/>
                      <a:pt x="41" y="64"/>
                    </a:cubicBezTo>
                    <a:cubicBezTo>
                      <a:pt x="40" y="64"/>
                      <a:pt x="39" y="65"/>
                      <a:pt x="38" y="65"/>
                    </a:cubicBezTo>
                    <a:cubicBezTo>
                      <a:pt x="38" y="66"/>
                      <a:pt x="37" y="67"/>
                      <a:pt x="37" y="67"/>
                    </a:cubicBezTo>
                    <a:cubicBezTo>
                      <a:pt x="36" y="70"/>
                      <a:pt x="34" y="74"/>
                      <a:pt x="32" y="79"/>
                    </a:cubicBezTo>
                    <a:cubicBezTo>
                      <a:pt x="32" y="79"/>
                      <a:pt x="32" y="78"/>
                      <a:pt x="32" y="78"/>
                    </a:cubicBezTo>
                    <a:cubicBezTo>
                      <a:pt x="31" y="78"/>
                      <a:pt x="31" y="78"/>
                      <a:pt x="30" y="79"/>
                    </a:cubicBezTo>
                    <a:cubicBezTo>
                      <a:pt x="30" y="77"/>
                      <a:pt x="30" y="76"/>
                      <a:pt x="30" y="74"/>
                    </a:cubicBezTo>
                    <a:cubicBezTo>
                      <a:pt x="30" y="73"/>
                      <a:pt x="30" y="71"/>
                      <a:pt x="30" y="70"/>
                    </a:cubicBezTo>
                    <a:cubicBezTo>
                      <a:pt x="30" y="70"/>
                      <a:pt x="30" y="69"/>
                      <a:pt x="30" y="69"/>
                    </a:cubicBezTo>
                    <a:cubicBezTo>
                      <a:pt x="29" y="69"/>
                      <a:pt x="28" y="70"/>
                      <a:pt x="25" y="71"/>
                    </a:cubicBezTo>
                    <a:cubicBezTo>
                      <a:pt x="25" y="71"/>
                      <a:pt x="24" y="72"/>
                      <a:pt x="24" y="72"/>
                    </a:cubicBezTo>
                    <a:cubicBezTo>
                      <a:pt x="24" y="75"/>
                      <a:pt x="23" y="77"/>
                      <a:pt x="22" y="81"/>
                    </a:cubicBezTo>
                    <a:cubicBezTo>
                      <a:pt x="22" y="82"/>
                      <a:pt x="21" y="83"/>
                      <a:pt x="20" y="84"/>
                    </a:cubicBezTo>
                    <a:cubicBezTo>
                      <a:pt x="19" y="85"/>
                      <a:pt x="19" y="86"/>
                      <a:pt x="20" y="86"/>
                    </a:cubicBezTo>
                    <a:cubicBezTo>
                      <a:pt x="21" y="86"/>
                      <a:pt x="21" y="86"/>
                      <a:pt x="22" y="85"/>
                    </a:cubicBezTo>
                    <a:cubicBezTo>
                      <a:pt x="23" y="85"/>
                      <a:pt x="23" y="84"/>
                      <a:pt x="23" y="82"/>
                    </a:cubicBezTo>
                    <a:cubicBezTo>
                      <a:pt x="24" y="82"/>
                      <a:pt x="24" y="79"/>
                      <a:pt x="25" y="75"/>
                    </a:cubicBezTo>
                    <a:cubicBezTo>
                      <a:pt x="25" y="74"/>
                      <a:pt x="26" y="74"/>
                      <a:pt x="26" y="74"/>
                    </a:cubicBezTo>
                    <a:cubicBezTo>
                      <a:pt x="27" y="74"/>
                      <a:pt x="27" y="74"/>
                      <a:pt x="27" y="74"/>
                    </a:cubicBezTo>
                    <a:cubicBezTo>
                      <a:pt x="28" y="76"/>
                      <a:pt x="29" y="77"/>
                      <a:pt x="29" y="79"/>
                    </a:cubicBezTo>
                    <a:cubicBezTo>
                      <a:pt x="29" y="79"/>
                      <a:pt x="29" y="79"/>
                      <a:pt x="28" y="80"/>
                    </a:cubicBezTo>
                    <a:cubicBezTo>
                      <a:pt x="28" y="80"/>
                      <a:pt x="27" y="81"/>
                      <a:pt x="27" y="81"/>
                    </a:cubicBezTo>
                    <a:cubicBezTo>
                      <a:pt x="27" y="82"/>
                      <a:pt x="28" y="82"/>
                      <a:pt x="28" y="82"/>
                    </a:cubicBezTo>
                    <a:cubicBezTo>
                      <a:pt x="29" y="81"/>
                      <a:pt x="30" y="81"/>
                      <a:pt x="31" y="81"/>
                    </a:cubicBezTo>
                    <a:cubicBezTo>
                      <a:pt x="29" y="86"/>
                      <a:pt x="26" y="92"/>
                      <a:pt x="24" y="97"/>
                    </a:cubicBezTo>
                    <a:cubicBezTo>
                      <a:pt x="23" y="98"/>
                      <a:pt x="23" y="98"/>
                      <a:pt x="24" y="98"/>
                    </a:cubicBezTo>
                    <a:cubicBezTo>
                      <a:pt x="25" y="98"/>
                      <a:pt x="26" y="98"/>
                      <a:pt x="26" y="97"/>
                    </a:cubicBezTo>
                    <a:cubicBezTo>
                      <a:pt x="27" y="97"/>
                      <a:pt x="27" y="96"/>
                      <a:pt x="27" y="95"/>
                    </a:cubicBezTo>
                    <a:cubicBezTo>
                      <a:pt x="28" y="92"/>
                      <a:pt x="30" y="88"/>
                      <a:pt x="32" y="84"/>
                    </a:cubicBezTo>
                    <a:cubicBezTo>
                      <a:pt x="32" y="83"/>
                      <a:pt x="33" y="83"/>
                      <a:pt x="33" y="82"/>
                    </a:cubicBezTo>
                    <a:cubicBezTo>
                      <a:pt x="35" y="82"/>
                      <a:pt x="36" y="83"/>
                      <a:pt x="37" y="84"/>
                    </a:cubicBezTo>
                    <a:cubicBezTo>
                      <a:pt x="38" y="85"/>
                      <a:pt x="39" y="86"/>
                      <a:pt x="40" y="87"/>
                    </a:cubicBezTo>
                    <a:cubicBezTo>
                      <a:pt x="40" y="87"/>
                      <a:pt x="40" y="88"/>
                      <a:pt x="40" y="89"/>
                    </a:cubicBezTo>
                    <a:cubicBezTo>
                      <a:pt x="39" y="90"/>
                      <a:pt x="38" y="91"/>
                      <a:pt x="37" y="92"/>
                    </a:cubicBezTo>
                    <a:cubicBezTo>
                      <a:pt x="37" y="92"/>
                      <a:pt x="37" y="92"/>
                      <a:pt x="38" y="92"/>
                    </a:cubicBezTo>
                    <a:cubicBezTo>
                      <a:pt x="38" y="92"/>
                      <a:pt x="38" y="92"/>
                      <a:pt x="39" y="92"/>
                    </a:cubicBezTo>
                    <a:cubicBezTo>
                      <a:pt x="41" y="91"/>
                      <a:pt x="42" y="91"/>
                      <a:pt x="43" y="91"/>
                    </a:cubicBezTo>
                    <a:cubicBezTo>
                      <a:pt x="44" y="91"/>
                      <a:pt x="45" y="91"/>
                      <a:pt x="45" y="90"/>
                    </a:cubicBezTo>
                    <a:cubicBezTo>
                      <a:pt x="45" y="90"/>
                      <a:pt x="45" y="89"/>
                      <a:pt x="45" y="87"/>
                    </a:cubicBezTo>
                    <a:cubicBezTo>
                      <a:pt x="44" y="86"/>
                      <a:pt x="44" y="85"/>
                      <a:pt x="43" y="84"/>
                    </a:cubicBezTo>
                    <a:cubicBezTo>
                      <a:pt x="41" y="83"/>
                      <a:pt x="40" y="82"/>
                      <a:pt x="37" y="80"/>
                    </a:cubicBezTo>
                    <a:cubicBezTo>
                      <a:pt x="36" y="80"/>
                      <a:pt x="35" y="79"/>
                      <a:pt x="34" y="79"/>
                    </a:cubicBezTo>
                    <a:close/>
                    <a:moveTo>
                      <a:pt x="252" y="73"/>
                    </a:moveTo>
                    <a:cubicBezTo>
                      <a:pt x="252" y="73"/>
                      <a:pt x="252" y="74"/>
                      <a:pt x="252" y="74"/>
                    </a:cubicBezTo>
                    <a:cubicBezTo>
                      <a:pt x="255" y="77"/>
                      <a:pt x="257" y="79"/>
                      <a:pt x="259" y="81"/>
                    </a:cubicBezTo>
                    <a:cubicBezTo>
                      <a:pt x="259" y="82"/>
                      <a:pt x="258" y="82"/>
                      <a:pt x="259" y="82"/>
                    </a:cubicBezTo>
                    <a:cubicBezTo>
                      <a:pt x="259" y="83"/>
                      <a:pt x="260" y="83"/>
                      <a:pt x="261" y="83"/>
                    </a:cubicBezTo>
                    <a:cubicBezTo>
                      <a:pt x="261" y="83"/>
                      <a:pt x="262" y="82"/>
                      <a:pt x="262" y="82"/>
                    </a:cubicBezTo>
                    <a:cubicBezTo>
                      <a:pt x="262" y="82"/>
                      <a:pt x="262" y="82"/>
                      <a:pt x="262" y="82"/>
                    </a:cubicBezTo>
                    <a:cubicBezTo>
                      <a:pt x="264" y="81"/>
                      <a:pt x="265" y="79"/>
                      <a:pt x="268" y="78"/>
                    </a:cubicBezTo>
                    <a:cubicBezTo>
                      <a:pt x="268" y="77"/>
                      <a:pt x="269" y="77"/>
                      <a:pt x="270" y="77"/>
                    </a:cubicBezTo>
                    <a:cubicBezTo>
                      <a:pt x="270" y="77"/>
                      <a:pt x="271" y="77"/>
                      <a:pt x="271" y="76"/>
                    </a:cubicBezTo>
                    <a:cubicBezTo>
                      <a:pt x="271" y="75"/>
                      <a:pt x="271" y="74"/>
                      <a:pt x="270" y="72"/>
                    </a:cubicBezTo>
                    <a:cubicBezTo>
                      <a:pt x="270" y="72"/>
                      <a:pt x="270" y="71"/>
                      <a:pt x="269" y="71"/>
                    </a:cubicBezTo>
                    <a:cubicBezTo>
                      <a:pt x="268" y="70"/>
                      <a:pt x="266" y="69"/>
                      <a:pt x="265" y="68"/>
                    </a:cubicBezTo>
                    <a:cubicBezTo>
                      <a:pt x="264" y="68"/>
                      <a:pt x="264" y="67"/>
                      <a:pt x="263" y="67"/>
                    </a:cubicBezTo>
                    <a:cubicBezTo>
                      <a:pt x="263" y="67"/>
                      <a:pt x="263" y="67"/>
                      <a:pt x="263" y="67"/>
                    </a:cubicBezTo>
                    <a:cubicBezTo>
                      <a:pt x="264" y="67"/>
                      <a:pt x="265" y="67"/>
                      <a:pt x="265" y="67"/>
                    </a:cubicBezTo>
                    <a:cubicBezTo>
                      <a:pt x="266" y="67"/>
                      <a:pt x="266" y="67"/>
                      <a:pt x="266" y="67"/>
                    </a:cubicBezTo>
                    <a:cubicBezTo>
                      <a:pt x="267" y="67"/>
                      <a:pt x="267" y="67"/>
                      <a:pt x="267" y="67"/>
                    </a:cubicBezTo>
                    <a:cubicBezTo>
                      <a:pt x="267" y="67"/>
                      <a:pt x="268" y="67"/>
                      <a:pt x="268" y="66"/>
                    </a:cubicBezTo>
                    <a:cubicBezTo>
                      <a:pt x="269" y="67"/>
                      <a:pt x="270" y="68"/>
                      <a:pt x="271" y="69"/>
                    </a:cubicBezTo>
                    <a:cubicBezTo>
                      <a:pt x="272" y="71"/>
                      <a:pt x="274" y="72"/>
                      <a:pt x="275" y="73"/>
                    </a:cubicBezTo>
                    <a:cubicBezTo>
                      <a:pt x="275" y="74"/>
                      <a:pt x="275" y="74"/>
                      <a:pt x="276" y="74"/>
                    </a:cubicBezTo>
                    <a:cubicBezTo>
                      <a:pt x="276" y="74"/>
                      <a:pt x="276" y="73"/>
                      <a:pt x="276" y="72"/>
                    </a:cubicBezTo>
                    <a:cubicBezTo>
                      <a:pt x="276" y="72"/>
                      <a:pt x="276" y="72"/>
                      <a:pt x="276" y="71"/>
                    </a:cubicBezTo>
                    <a:cubicBezTo>
                      <a:pt x="276" y="71"/>
                      <a:pt x="275" y="70"/>
                      <a:pt x="275" y="70"/>
                    </a:cubicBezTo>
                    <a:cubicBezTo>
                      <a:pt x="273" y="69"/>
                      <a:pt x="272" y="67"/>
                      <a:pt x="270" y="66"/>
                    </a:cubicBezTo>
                    <a:cubicBezTo>
                      <a:pt x="269" y="65"/>
                      <a:pt x="267" y="63"/>
                      <a:pt x="266" y="62"/>
                    </a:cubicBezTo>
                    <a:cubicBezTo>
                      <a:pt x="265" y="61"/>
                      <a:pt x="264" y="60"/>
                      <a:pt x="263" y="59"/>
                    </a:cubicBezTo>
                    <a:cubicBezTo>
                      <a:pt x="262" y="58"/>
                      <a:pt x="262" y="58"/>
                      <a:pt x="262" y="59"/>
                    </a:cubicBezTo>
                    <a:cubicBezTo>
                      <a:pt x="262" y="60"/>
                      <a:pt x="262" y="60"/>
                      <a:pt x="262" y="61"/>
                    </a:cubicBezTo>
                    <a:cubicBezTo>
                      <a:pt x="262" y="61"/>
                      <a:pt x="262" y="62"/>
                      <a:pt x="263" y="62"/>
                    </a:cubicBezTo>
                    <a:cubicBezTo>
                      <a:pt x="264" y="63"/>
                      <a:pt x="265" y="64"/>
                      <a:pt x="266" y="65"/>
                    </a:cubicBezTo>
                    <a:cubicBezTo>
                      <a:pt x="265" y="65"/>
                      <a:pt x="264" y="65"/>
                      <a:pt x="263" y="65"/>
                    </a:cubicBezTo>
                    <a:cubicBezTo>
                      <a:pt x="262" y="65"/>
                      <a:pt x="262" y="66"/>
                      <a:pt x="262" y="66"/>
                    </a:cubicBezTo>
                    <a:cubicBezTo>
                      <a:pt x="262" y="65"/>
                      <a:pt x="262" y="65"/>
                      <a:pt x="262" y="65"/>
                    </a:cubicBezTo>
                    <a:cubicBezTo>
                      <a:pt x="261" y="65"/>
                      <a:pt x="261" y="64"/>
                      <a:pt x="261" y="63"/>
                    </a:cubicBezTo>
                    <a:cubicBezTo>
                      <a:pt x="261" y="63"/>
                      <a:pt x="261" y="63"/>
                      <a:pt x="261" y="63"/>
                    </a:cubicBezTo>
                    <a:cubicBezTo>
                      <a:pt x="260" y="63"/>
                      <a:pt x="260" y="63"/>
                      <a:pt x="260" y="64"/>
                    </a:cubicBezTo>
                    <a:cubicBezTo>
                      <a:pt x="260" y="64"/>
                      <a:pt x="260" y="64"/>
                      <a:pt x="260" y="65"/>
                    </a:cubicBezTo>
                    <a:cubicBezTo>
                      <a:pt x="259" y="65"/>
                      <a:pt x="259" y="65"/>
                      <a:pt x="259" y="66"/>
                    </a:cubicBezTo>
                    <a:cubicBezTo>
                      <a:pt x="257" y="67"/>
                      <a:pt x="256" y="68"/>
                      <a:pt x="255" y="68"/>
                    </a:cubicBezTo>
                    <a:cubicBezTo>
                      <a:pt x="254" y="69"/>
                      <a:pt x="254" y="69"/>
                      <a:pt x="253" y="70"/>
                    </a:cubicBezTo>
                    <a:cubicBezTo>
                      <a:pt x="252" y="70"/>
                      <a:pt x="251" y="70"/>
                      <a:pt x="251" y="71"/>
                    </a:cubicBezTo>
                    <a:cubicBezTo>
                      <a:pt x="251" y="72"/>
                      <a:pt x="250" y="72"/>
                      <a:pt x="250" y="73"/>
                    </a:cubicBezTo>
                    <a:cubicBezTo>
                      <a:pt x="250" y="73"/>
                      <a:pt x="250" y="73"/>
                      <a:pt x="251" y="73"/>
                    </a:cubicBezTo>
                    <a:cubicBezTo>
                      <a:pt x="251" y="73"/>
                      <a:pt x="251" y="73"/>
                      <a:pt x="252" y="73"/>
                    </a:cubicBezTo>
                    <a:close/>
                    <a:moveTo>
                      <a:pt x="260" y="79"/>
                    </a:moveTo>
                    <a:cubicBezTo>
                      <a:pt x="260" y="79"/>
                      <a:pt x="259" y="78"/>
                      <a:pt x="258" y="77"/>
                    </a:cubicBezTo>
                    <a:cubicBezTo>
                      <a:pt x="256" y="75"/>
                      <a:pt x="254" y="74"/>
                      <a:pt x="253" y="72"/>
                    </a:cubicBezTo>
                    <a:cubicBezTo>
                      <a:pt x="253" y="72"/>
                      <a:pt x="254" y="72"/>
                      <a:pt x="255" y="71"/>
                    </a:cubicBezTo>
                    <a:cubicBezTo>
                      <a:pt x="255" y="71"/>
                      <a:pt x="255" y="71"/>
                      <a:pt x="255" y="71"/>
                    </a:cubicBezTo>
                    <a:cubicBezTo>
                      <a:pt x="255" y="71"/>
                      <a:pt x="255" y="72"/>
                      <a:pt x="256" y="72"/>
                    </a:cubicBezTo>
                    <a:cubicBezTo>
                      <a:pt x="258" y="74"/>
                      <a:pt x="259" y="75"/>
                      <a:pt x="261" y="76"/>
                    </a:cubicBezTo>
                    <a:cubicBezTo>
                      <a:pt x="261" y="77"/>
                      <a:pt x="261" y="77"/>
                      <a:pt x="262" y="76"/>
                    </a:cubicBezTo>
                    <a:cubicBezTo>
                      <a:pt x="262" y="76"/>
                      <a:pt x="262" y="75"/>
                      <a:pt x="261" y="75"/>
                    </a:cubicBezTo>
                    <a:cubicBezTo>
                      <a:pt x="261" y="74"/>
                      <a:pt x="260" y="74"/>
                      <a:pt x="259" y="73"/>
                    </a:cubicBezTo>
                    <a:cubicBezTo>
                      <a:pt x="258" y="72"/>
                      <a:pt x="257" y="71"/>
                      <a:pt x="256" y="70"/>
                    </a:cubicBezTo>
                    <a:cubicBezTo>
                      <a:pt x="256" y="70"/>
                      <a:pt x="257" y="70"/>
                      <a:pt x="257" y="69"/>
                    </a:cubicBezTo>
                    <a:cubicBezTo>
                      <a:pt x="257" y="69"/>
                      <a:pt x="258" y="69"/>
                      <a:pt x="258" y="69"/>
                    </a:cubicBezTo>
                    <a:cubicBezTo>
                      <a:pt x="258" y="69"/>
                      <a:pt x="258" y="69"/>
                      <a:pt x="259" y="70"/>
                    </a:cubicBezTo>
                    <a:cubicBezTo>
                      <a:pt x="260" y="71"/>
                      <a:pt x="262" y="73"/>
                      <a:pt x="263" y="74"/>
                    </a:cubicBezTo>
                    <a:cubicBezTo>
                      <a:pt x="264" y="74"/>
                      <a:pt x="264" y="74"/>
                      <a:pt x="264" y="74"/>
                    </a:cubicBezTo>
                    <a:cubicBezTo>
                      <a:pt x="264" y="73"/>
                      <a:pt x="264" y="73"/>
                      <a:pt x="264" y="72"/>
                    </a:cubicBezTo>
                    <a:cubicBezTo>
                      <a:pt x="264" y="72"/>
                      <a:pt x="263" y="71"/>
                      <a:pt x="262" y="70"/>
                    </a:cubicBezTo>
                    <a:cubicBezTo>
                      <a:pt x="261" y="69"/>
                      <a:pt x="260" y="69"/>
                      <a:pt x="259" y="68"/>
                    </a:cubicBezTo>
                    <a:cubicBezTo>
                      <a:pt x="260" y="67"/>
                      <a:pt x="260" y="67"/>
                      <a:pt x="261" y="67"/>
                    </a:cubicBezTo>
                    <a:cubicBezTo>
                      <a:pt x="261" y="67"/>
                      <a:pt x="261" y="67"/>
                      <a:pt x="261" y="67"/>
                    </a:cubicBezTo>
                    <a:cubicBezTo>
                      <a:pt x="263" y="68"/>
                      <a:pt x="264" y="69"/>
                      <a:pt x="265" y="70"/>
                    </a:cubicBezTo>
                    <a:cubicBezTo>
                      <a:pt x="267" y="72"/>
                      <a:pt x="268" y="73"/>
                      <a:pt x="268" y="73"/>
                    </a:cubicBezTo>
                    <a:cubicBezTo>
                      <a:pt x="268" y="73"/>
                      <a:pt x="268" y="73"/>
                      <a:pt x="268" y="73"/>
                    </a:cubicBezTo>
                    <a:cubicBezTo>
                      <a:pt x="268" y="74"/>
                      <a:pt x="267" y="75"/>
                      <a:pt x="266" y="75"/>
                    </a:cubicBezTo>
                    <a:cubicBezTo>
                      <a:pt x="263" y="78"/>
                      <a:pt x="261" y="79"/>
                      <a:pt x="260" y="80"/>
                    </a:cubicBezTo>
                    <a:cubicBezTo>
                      <a:pt x="260" y="80"/>
                      <a:pt x="260" y="80"/>
                      <a:pt x="260" y="80"/>
                    </a:cubicBezTo>
                    <a:cubicBezTo>
                      <a:pt x="260" y="80"/>
                      <a:pt x="260" y="80"/>
                      <a:pt x="260" y="79"/>
                    </a:cubicBezTo>
                    <a:close/>
                    <a:moveTo>
                      <a:pt x="245" y="84"/>
                    </a:moveTo>
                    <a:cubicBezTo>
                      <a:pt x="244" y="84"/>
                      <a:pt x="242" y="84"/>
                      <a:pt x="241" y="83"/>
                    </a:cubicBezTo>
                    <a:cubicBezTo>
                      <a:pt x="239" y="82"/>
                      <a:pt x="236" y="80"/>
                      <a:pt x="234" y="78"/>
                    </a:cubicBezTo>
                    <a:cubicBezTo>
                      <a:pt x="234" y="78"/>
                      <a:pt x="234" y="78"/>
                      <a:pt x="233" y="79"/>
                    </a:cubicBezTo>
                    <a:cubicBezTo>
                      <a:pt x="234" y="79"/>
                      <a:pt x="234" y="80"/>
                      <a:pt x="235" y="81"/>
                    </a:cubicBezTo>
                    <a:cubicBezTo>
                      <a:pt x="236" y="82"/>
                      <a:pt x="238" y="84"/>
                      <a:pt x="240" y="85"/>
                    </a:cubicBezTo>
                    <a:cubicBezTo>
                      <a:pt x="242" y="86"/>
                      <a:pt x="244" y="86"/>
                      <a:pt x="245" y="87"/>
                    </a:cubicBezTo>
                    <a:cubicBezTo>
                      <a:pt x="245" y="90"/>
                      <a:pt x="245" y="93"/>
                      <a:pt x="245" y="96"/>
                    </a:cubicBezTo>
                    <a:cubicBezTo>
                      <a:pt x="245" y="97"/>
                      <a:pt x="246" y="98"/>
                      <a:pt x="247" y="99"/>
                    </a:cubicBezTo>
                    <a:cubicBezTo>
                      <a:pt x="248" y="101"/>
                      <a:pt x="250" y="102"/>
                      <a:pt x="252" y="104"/>
                    </a:cubicBezTo>
                    <a:cubicBezTo>
                      <a:pt x="253" y="104"/>
                      <a:pt x="253" y="104"/>
                      <a:pt x="253" y="104"/>
                    </a:cubicBezTo>
                    <a:cubicBezTo>
                      <a:pt x="253" y="104"/>
                      <a:pt x="253" y="104"/>
                      <a:pt x="253" y="103"/>
                    </a:cubicBezTo>
                    <a:cubicBezTo>
                      <a:pt x="252" y="101"/>
                      <a:pt x="251" y="99"/>
                      <a:pt x="250" y="97"/>
                    </a:cubicBezTo>
                    <a:cubicBezTo>
                      <a:pt x="249" y="95"/>
                      <a:pt x="249" y="92"/>
                      <a:pt x="248" y="90"/>
                    </a:cubicBezTo>
                    <a:cubicBezTo>
                      <a:pt x="248" y="89"/>
                      <a:pt x="248" y="88"/>
                      <a:pt x="248" y="87"/>
                    </a:cubicBezTo>
                    <a:cubicBezTo>
                      <a:pt x="249" y="87"/>
                      <a:pt x="251" y="86"/>
                      <a:pt x="253" y="86"/>
                    </a:cubicBezTo>
                    <a:cubicBezTo>
                      <a:pt x="254" y="86"/>
                      <a:pt x="255" y="86"/>
                      <a:pt x="256" y="86"/>
                    </a:cubicBezTo>
                    <a:cubicBezTo>
                      <a:pt x="257" y="86"/>
                      <a:pt x="257" y="86"/>
                      <a:pt x="257" y="86"/>
                    </a:cubicBezTo>
                    <a:cubicBezTo>
                      <a:pt x="257" y="85"/>
                      <a:pt x="257" y="84"/>
                      <a:pt x="257" y="83"/>
                    </a:cubicBezTo>
                    <a:cubicBezTo>
                      <a:pt x="257" y="83"/>
                      <a:pt x="256" y="82"/>
                      <a:pt x="256" y="81"/>
                    </a:cubicBezTo>
                    <a:cubicBezTo>
                      <a:pt x="255" y="81"/>
                      <a:pt x="254" y="80"/>
                      <a:pt x="253" y="80"/>
                    </a:cubicBezTo>
                    <a:cubicBezTo>
                      <a:pt x="252" y="79"/>
                      <a:pt x="252" y="78"/>
                      <a:pt x="251" y="78"/>
                    </a:cubicBezTo>
                    <a:cubicBezTo>
                      <a:pt x="251" y="77"/>
                      <a:pt x="251" y="77"/>
                      <a:pt x="251" y="77"/>
                    </a:cubicBezTo>
                    <a:cubicBezTo>
                      <a:pt x="251" y="76"/>
                      <a:pt x="251" y="76"/>
                      <a:pt x="251" y="75"/>
                    </a:cubicBezTo>
                    <a:cubicBezTo>
                      <a:pt x="251" y="75"/>
                      <a:pt x="251" y="74"/>
                      <a:pt x="251" y="74"/>
                    </a:cubicBezTo>
                    <a:cubicBezTo>
                      <a:pt x="251" y="74"/>
                      <a:pt x="250" y="74"/>
                      <a:pt x="250" y="74"/>
                    </a:cubicBezTo>
                    <a:cubicBezTo>
                      <a:pt x="250" y="74"/>
                      <a:pt x="249" y="74"/>
                      <a:pt x="249" y="75"/>
                    </a:cubicBezTo>
                    <a:cubicBezTo>
                      <a:pt x="247" y="75"/>
                      <a:pt x="246" y="75"/>
                      <a:pt x="245" y="75"/>
                    </a:cubicBezTo>
                    <a:cubicBezTo>
                      <a:pt x="243" y="75"/>
                      <a:pt x="242" y="74"/>
                      <a:pt x="240" y="74"/>
                    </a:cubicBezTo>
                    <a:cubicBezTo>
                      <a:pt x="239" y="74"/>
                      <a:pt x="237" y="73"/>
                      <a:pt x="234" y="72"/>
                    </a:cubicBezTo>
                    <a:cubicBezTo>
                      <a:pt x="234" y="72"/>
                      <a:pt x="234" y="72"/>
                      <a:pt x="234" y="72"/>
                    </a:cubicBezTo>
                    <a:cubicBezTo>
                      <a:pt x="234" y="72"/>
                      <a:pt x="234" y="73"/>
                      <a:pt x="235" y="73"/>
                    </a:cubicBezTo>
                    <a:cubicBezTo>
                      <a:pt x="236" y="74"/>
                      <a:pt x="237" y="74"/>
                      <a:pt x="238" y="75"/>
                    </a:cubicBezTo>
                    <a:cubicBezTo>
                      <a:pt x="239" y="76"/>
                      <a:pt x="240" y="76"/>
                      <a:pt x="242" y="77"/>
                    </a:cubicBezTo>
                    <a:cubicBezTo>
                      <a:pt x="243" y="77"/>
                      <a:pt x="244" y="77"/>
                      <a:pt x="246" y="77"/>
                    </a:cubicBezTo>
                    <a:cubicBezTo>
                      <a:pt x="246" y="77"/>
                      <a:pt x="246" y="77"/>
                      <a:pt x="246" y="77"/>
                    </a:cubicBezTo>
                    <a:cubicBezTo>
                      <a:pt x="246" y="80"/>
                      <a:pt x="246" y="82"/>
                      <a:pt x="245" y="84"/>
                    </a:cubicBezTo>
                    <a:close/>
                    <a:moveTo>
                      <a:pt x="251" y="80"/>
                    </a:moveTo>
                    <a:cubicBezTo>
                      <a:pt x="252" y="81"/>
                      <a:pt x="253" y="82"/>
                      <a:pt x="253" y="82"/>
                    </a:cubicBezTo>
                    <a:cubicBezTo>
                      <a:pt x="254" y="82"/>
                      <a:pt x="253" y="83"/>
                      <a:pt x="253" y="83"/>
                    </a:cubicBezTo>
                    <a:cubicBezTo>
                      <a:pt x="251" y="84"/>
                      <a:pt x="249" y="84"/>
                      <a:pt x="247" y="84"/>
                    </a:cubicBezTo>
                    <a:cubicBezTo>
                      <a:pt x="247" y="83"/>
                      <a:pt x="247" y="82"/>
                      <a:pt x="247" y="82"/>
                    </a:cubicBezTo>
                    <a:cubicBezTo>
                      <a:pt x="247" y="80"/>
                      <a:pt x="247" y="78"/>
                      <a:pt x="247" y="77"/>
                    </a:cubicBezTo>
                    <a:cubicBezTo>
                      <a:pt x="248" y="77"/>
                      <a:pt x="248" y="77"/>
                      <a:pt x="249" y="78"/>
                    </a:cubicBezTo>
                    <a:cubicBezTo>
                      <a:pt x="249" y="78"/>
                      <a:pt x="250" y="79"/>
                      <a:pt x="25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9" name="Freeform 17"/>
              <p:cNvSpPr>
                <a:spLocks noEditPoints="1"/>
              </p:cNvSpPr>
              <p:nvPr/>
            </p:nvSpPr>
            <p:spPr bwMode="auto">
              <a:xfrm>
                <a:off x="3970338" y="2078038"/>
                <a:ext cx="1195388" cy="534988"/>
              </a:xfrm>
              <a:custGeom>
                <a:avLst/>
                <a:gdLst>
                  <a:gd name="T0" fmla="*/ 287 w 317"/>
                  <a:gd name="T1" fmla="*/ 63 h 142"/>
                  <a:gd name="T2" fmla="*/ 293 w 317"/>
                  <a:gd name="T3" fmla="*/ 69 h 142"/>
                  <a:gd name="T4" fmla="*/ 290 w 317"/>
                  <a:gd name="T5" fmla="*/ 73 h 142"/>
                  <a:gd name="T6" fmla="*/ 312 w 317"/>
                  <a:gd name="T7" fmla="*/ 10 h 142"/>
                  <a:gd name="T8" fmla="*/ 301 w 317"/>
                  <a:gd name="T9" fmla="*/ 14 h 142"/>
                  <a:gd name="T10" fmla="*/ 298 w 317"/>
                  <a:gd name="T11" fmla="*/ 0 h 142"/>
                  <a:gd name="T12" fmla="*/ 295 w 317"/>
                  <a:gd name="T13" fmla="*/ 9 h 142"/>
                  <a:gd name="T14" fmla="*/ 309 w 317"/>
                  <a:gd name="T15" fmla="*/ 2 h 142"/>
                  <a:gd name="T16" fmla="*/ 306 w 317"/>
                  <a:gd name="T17" fmla="*/ 17 h 142"/>
                  <a:gd name="T18" fmla="*/ 293 w 317"/>
                  <a:gd name="T19" fmla="*/ 52 h 142"/>
                  <a:gd name="T20" fmla="*/ 300 w 317"/>
                  <a:gd name="T21" fmla="*/ 44 h 142"/>
                  <a:gd name="T22" fmla="*/ 284 w 317"/>
                  <a:gd name="T23" fmla="*/ 47 h 142"/>
                  <a:gd name="T24" fmla="*/ 289 w 317"/>
                  <a:gd name="T25" fmla="*/ 39 h 142"/>
                  <a:gd name="T26" fmla="*/ 291 w 317"/>
                  <a:gd name="T27" fmla="*/ 40 h 142"/>
                  <a:gd name="T28" fmla="*/ 306 w 317"/>
                  <a:gd name="T29" fmla="*/ 42 h 142"/>
                  <a:gd name="T30" fmla="*/ 253 w 317"/>
                  <a:gd name="T31" fmla="*/ 76 h 142"/>
                  <a:gd name="T32" fmla="*/ 273 w 317"/>
                  <a:gd name="T33" fmla="*/ 78 h 142"/>
                  <a:gd name="T34" fmla="*/ 261 w 317"/>
                  <a:gd name="T35" fmla="*/ 105 h 142"/>
                  <a:gd name="T36" fmla="*/ 241 w 317"/>
                  <a:gd name="T37" fmla="*/ 111 h 142"/>
                  <a:gd name="T38" fmla="*/ 236 w 317"/>
                  <a:gd name="T39" fmla="*/ 97 h 142"/>
                  <a:gd name="T40" fmla="*/ 231 w 317"/>
                  <a:gd name="T41" fmla="*/ 93 h 142"/>
                  <a:gd name="T42" fmla="*/ 241 w 317"/>
                  <a:gd name="T43" fmla="*/ 118 h 142"/>
                  <a:gd name="T44" fmla="*/ 213 w 317"/>
                  <a:gd name="T45" fmla="*/ 113 h 142"/>
                  <a:gd name="T46" fmla="*/ 221 w 317"/>
                  <a:gd name="T47" fmla="*/ 100 h 142"/>
                  <a:gd name="T48" fmla="*/ 218 w 317"/>
                  <a:gd name="T49" fmla="*/ 112 h 142"/>
                  <a:gd name="T50" fmla="*/ 207 w 317"/>
                  <a:gd name="T51" fmla="*/ 110 h 142"/>
                  <a:gd name="T52" fmla="*/ 185 w 317"/>
                  <a:gd name="T53" fmla="*/ 112 h 142"/>
                  <a:gd name="T54" fmla="*/ 190 w 317"/>
                  <a:gd name="T55" fmla="*/ 138 h 142"/>
                  <a:gd name="T56" fmla="*/ 189 w 317"/>
                  <a:gd name="T57" fmla="*/ 116 h 142"/>
                  <a:gd name="T58" fmla="*/ 159 w 317"/>
                  <a:gd name="T59" fmla="*/ 135 h 142"/>
                  <a:gd name="T60" fmla="*/ 161 w 317"/>
                  <a:gd name="T61" fmla="*/ 132 h 142"/>
                  <a:gd name="T62" fmla="*/ 162 w 317"/>
                  <a:gd name="T63" fmla="*/ 115 h 142"/>
                  <a:gd name="T64" fmla="*/ 163 w 317"/>
                  <a:gd name="T65" fmla="*/ 120 h 142"/>
                  <a:gd name="T66" fmla="*/ 164 w 317"/>
                  <a:gd name="T67" fmla="*/ 127 h 142"/>
                  <a:gd name="T68" fmla="*/ 155 w 317"/>
                  <a:gd name="T69" fmla="*/ 140 h 142"/>
                  <a:gd name="T70" fmla="*/ 147 w 317"/>
                  <a:gd name="T71" fmla="*/ 141 h 142"/>
                  <a:gd name="T72" fmla="*/ 137 w 317"/>
                  <a:gd name="T73" fmla="*/ 131 h 142"/>
                  <a:gd name="T74" fmla="*/ 139 w 317"/>
                  <a:gd name="T75" fmla="*/ 123 h 142"/>
                  <a:gd name="T76" fmla="*/ 129 w 317"/>
                  <a:gd name="T77" fmla="*/ 112 h 142"/>
                  <a:gd name="T78" fmla="*/ 105 w 317"/>
                  <a:gd name="T79" fmla="*/ 104 h 142"/>
                  <a:gd name="T80" fmla="*/ 82 w 317"/>
                  <a:gd name="T81" fmla="*/ 115 h 142"/>
                  <a:gd name="T82" fmla="*/ 85 w 317"/>
                  <a:gd name="T83" fmla="*/ 113 h 142"/>
                  <a:gd name="T84" fmla="*/ 95 w 317"/>
                  <a:gd name="T85" fmla="*/ 99 h 142"/>
                  <a:gd name="T86" fmla="*/ 93 w 317"/>
                  <a:gd name="T87" fmla="*/ 104 h 142"/>
                  <a:gd name="T88" fmla="*/ 91 w 317"/>
                  <a:gd name="T89" fmla="*/ 110 h 142"/>
                  <a:gd name="T90" fmla="*/ 76 w 317"/>
                  <a:gd name="T91" fmla="*/ 117 h 142"/>
                  <a:gd name="T92" fmla="*/ 73 w 317"/>
                  <a:gd name="T93" fmla="*/ 94 h 142"/>
                  <a:gd name="T94" fmla="*/ 70 w 317"/>
                  <a:gd name="T95" fmla="*/ 82 h 142"/>
                  <a:gd name="T96" fmla="*/ 75 w 317"/>
                  <a:gd name="T97" fmla="*/ 100 h 142"/>
                  <a:gd name="T98" fmla="*/ 66 w 317"/>
                  <a:gd name="T99" fmla="*/ 113 h 142"/>
                  <a:gd name="T100" fmla="*/ 66 w 317"/>
                  <a:gd name="T101" fmla="*/ 98 h 142"/>
                  <a:gd name="T102" fmla="*/ 62 w 317"/>
                  <a:gd name="T103" fmla="*/ 82 h 142"/>
                  <a:gd name="T104" fmla="*/ 45 w 317"/>
                  <a:gd name="T105" fmla="*/ 88 h 142"/>
                  <a:gd name="T106" fmla="*/ 48 w 317"/>
                  <a:gd name="T107" fmla="*/ 57 h 142"/>
                  <a:gd name="T108" fmla="*/ 50 w 317"/>
                  <a:gd name="T109" fmla="*/ 60 h 142"/>
                  <a:gd name="T110" fmla="*/ 42 w 317"/>
                  <a:gd name="T111" fmla="*/ 47 h 142"/>
                  <a:gd name="T112" fmla="*/ 24 w 317"/>
                  <a:gd name="T113" fmla="*/ 33 h 142"/>
                  <a:gd name="T114" fmla="*/ 36 w 317"/>
                  <a:gd name="T115" fmla="*/ 36 h 142"/>
                  <a:gd name="T116" fmla="*/ 20 w 317"/>
                  <a:gd name="T117" fmla="*/ 30 h 142"/>
                  <a:gd name="T118" fmla="*/ 6 w 317"/>
                  <a:gd name="T119" fmla="*/ 9 h 142"/>
                  <a:gd name="T120" fmla="*/ 10 w 317"/>
                  <a:gd name="T121" fmla="*/ 18 h 142"/>
                  <a:gd name="T122" fmla="*/ 27 w 317"/>
                  <a:gd name="T12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2">
                    <a:moveTo>
                      <a:pt x="287" y="78"/>
                    </a:moveTo>
                    <a:cubicBezTo>
                      <a:pt x="265" y="62"/>
                      <a:pt x="265" y="62"/>
                      <a:pt x="265" y="62"/>
                    </a:cubicBezTo>
                    <a:cubicBezTo>
                      <a:pt x="269" y="57"/>
                      <a:pt x="269" y="57"/>
                      <a:pt x="269" y="57"/>
                    </a:cubicBezTo>
                    <a:cubicBezTo>
                      <a:pt x="280" y="60"/>
                      <a:pt x="280" y="60"/>
                      <a:pt x="280" y="60"/>
                    </a:cubicBezTo>
                    <a:cubicBezTo>
                      <a:pt x="281" y="61"/>
                      <a:pt x="282" y="61"/>
                      <a:pt x="284" y="62"/>
                    </a:cubicBezTo>
                    <a:cubicBezTo>
                      <a:pt x="285" y="62"/>
                      <a:pt x="286" y="63"/>
                      <a:pt x="287" y="63"/>
                    </a:cubicBezTo>
                    <a:cubicBezTo>
                      <a:pt x="286" y="63"/>
                      <a:pt x="285" y="62"/>
                      <a:pt x="284" y="61"/>
                    </a:cubicBezTo>
                    <a:cubicBezTo>
                      <a:pt x="283" y="61"/>
                      <a:pt x="282" y="60"/>
                      <a:pt x="280" y="59"/>
                    </a:cubicBezTo>
                    <a:cubicBezTo>
                      <a:pt x="272" y="53"/>
                      <a:pt x="272" y="53"/>
                      <a:pt x="272" y="53"/>
                    </a:cubicBezTo>
                    <a:cubicBezTo>
                      <a:pt x="276" y="48"/>
                      <a:pt x="276" y="48"/>
                      <a:pt x="276" y="48"/>
                    </a:cubicBezTo>
                    <a:cubicBezTo>
                      <a:pt x="297" y="64"/>
                      <a:pt x="297" y="64"/>
                      <a:pt x="297" y="64"/>
                    </a:cubicBezTo>
                    <a:cubicBezTo>
                      <a:pt x="293" y="69"/>
                      <a:pt x="293" y="69"/>
                      <a:pt x="293" y="69"/>
                    </a:cubicBezTo>
                    <a:cubicBezTo>
                      <a:pt x="282" y="65"/>
                      <a:pt x="282" y="65"/>
                      <a:pt x="282" y="65"/>
                    </a:cubicBezTo>
                    <a:cubicBezTo>
                      <a:pt x="281" y="65"/>
                      <a:pt x="280" y="64"/>
                      <a:pt x="278" y="64"/>
                    </a:cubicBezTo>
                    <a:cubicBezTo>
                      <a:pt x="277" y="63"/>
                      <a:pt x="276" y="63"/>
                      <a:pt x="275" y="62"/>
                    </a:cubicBezTo>
                    <a:cubicBezTo>
                      <a:pt x="276" y="63"/>
                      <a:pt x="278" y="64"/>
                      <a:pt x="279" y="65"/>
                    </a:cubicBezTo>
                    <a:cubicBezTo>
                      <a:pt x="281" y="66"/>
                      <a:pt x="282" y="67"/>
                      <a:pt x="283" y="68"/>
                    </a:cubicBezTo>
                    <a:cubicBezTo>
                      <a:pt x="290" y="73"/>
                      <a:pt x="290" y="73"/>
                      <a:pt x="290" y="73"/>
                    </a:cubicBezTo>
                    <a:cubicBezTo>
                      <a:pt x="287" y="78"/>
                      <a:pt x="287" y="78"/>
                      <a:pt x="287" y="78"/>
                    </a:cubicBezTo>
                    <a:close/>
                    <a:moveTo>
                      <a:pt x="306" y="17"/>
                    </a:moveTo>
                    <a:cubicBezTo>
                      <a:pt x="307" y="11"/>
                      <a:pt x="307" y="11"/>
                      <a:pt x="307" y="11"/>
                    </a:cubicBezTo>
                    <a:cubicBezTo>
                      <a:pt x="309" y="12"/>
                      <a:pt x="309" y="12"/>
                      <a:pt x="309" y="12"/>
                    </a:cubicBezTo>
                    <a:cubicBezTo>
                      <a:pt x="310" y="12"/>
                      <a:pt x="311" y="12"/>
                      <a:pt x="311" y="12"/>
                    </a:cubicBezTo>
                    <a:cubicBezTo>
                      <a:pt x="312" y="11"/>
                      <a:pt x="312" y="11"/>
                      <a:pt x="312" y="10"/>
                    </a:cubicBezTo>
                    <a:cubicBezTo>
                      <a:pt x="312" y="10"/>
                      <a:pt x="312" y="9"/>
                      <a:pt x="312" y="9"/>
                    </a:cubicBezTo>
                    <a:cubicBezTo>
                      <a:pt x="311" y="8"/>
                      <a:pt x="311" y="8"/>
                      <a:pt x="310" y="8"/>
                    </a:cubicBezTo>
                    <a:cubicBezTo>
                      <a:pt x="310" y="8"/>
                      <a:pt x="309" y="8"/>
                      <a:pt x="309" y="8"/>
                    </a:cubicBezTo>
                    <a:cubicBezTo>
                      <a:pt x="308" y="9"/>
                      <a:pt x="307" y="9"/>
                      <a:pt x="307" y="10"/>
                    </a:cubicBezTo>
                    <a:cubicBezTo>
                      <a:pt x="306" y="10"/>
                      <a:pt x="306" y="10"/>
                      <a:pt x="305" y="11"/>
                    </a:cubicBezTo>
                    <a:cubicBezTo>
                      <a:pt x="304" y="12"/>
                      <a:pt x="302" y="13"/>
                      <a:pt x="301" y="14"/>
                    </a:cubicBezTo>
                    <a:cubicBezTo>
                      <a:pt x="300" y="15"/>
                      <a:pt x="300" y="15"/>
                      <a:pt x="299" y="15"/>
                    </a:cubicBezTo>
                    <a:cubicBezTo>
                      <a:pt x="298" y="15"/>
                      <a:pt x="297" y="15"/>
                      <a:pt x="295" y="15"/>
                    </a:cubicBezTo>
                    <a:cubicBezTo>
                      <a:pt x="293" y="15"/>
                      <a:pt x="292" y="14"/>
                      <a:pt x="291" y="12"/>
                    </a:cubicBezTo>
                    <a:cubicBezTo>
                      <a:pt x="290" y="11"/>
                      <a:pt x="289" y="9"/>
                      <a:pt x="290" y="6"/>
                    </a:cubicBezTo>
                    <a:cubicBezTo>
                      <a:pt x="290" y="4"/>
                      <a:pt x="291" y="2"/>
                      <a:pt x="292" y="1"/>
                    </a:cubicBezTo>
                    <a:cubicBezTo>
                      <a:pt x="294" y="0"/>
                      <a:pt x="296" y="0"/>
                      <a:pt x="298" y="0"/>
                    </a:cubicBezTo>
                    <a:cubicBezTo>
                      <a:pt x="300" y="0"/>
                      <a:pt x="300" y="0"/>
                      <a:pt x="300" y="0"/>
                    </a:cubicBezTo>
                    <a:cubicBezTo>
                      <a:pt x="299" y="6"/>
                      <a:pt x="299" y="6"/>
                      <a:pt x="299" y="6"/>
                    </a:cubicBezTo>
                    <a:cubicBezTo>
                      <a:pt x="297" y="6"/>
                      <a:pt x="297" y="6"/>
                      <a:pt x="297" y="6"/>
                    </a:cubicBezTo>
                    <a:cubicBezTo>
                      <a:pt x="296" y="6"/>
                      <a:pt x="296" y="6"/>
                      <a:pt x="295" y="6"/>
                    </a:cubicBezTo>
                    <a:cubicBezTo>
                      <a:pt x="295" y="6"/>
                      <a:pt x="294" y="7"/>
                      <a:pt x="294" y="7"/>
                    </a:cubicBezTo>
                    <a:cubicBezTo>
                      <a:pt x="294" y="8"/>
                      <a:pt x="294" y="8"/>
                      <a:pt x="295" y="9"/>
                    </a:cubicBezTo>
                    <a:cubicBezTo>
                      <a:pt x="295" y="9"/>
                      <a:pt x="295" y="9"/>
                      <a:pt x="296" y="9"/>
                    </a:cubicBezTo>
                    <a:cubicBezTo>
                      <a:pt x="297" y="9"/>
                      <a:pt x="299" y="8"/>
                      <a:pt x="301" y="6"/>
                    </a:cubicBezTo>
                    <a:cubicBezTo>
                      <a:pt x="302" y="6"/>
                      <a:pt x="302" y="6"/>
                      <a:pt x="302" y="6"/>
                    </a:cubicBezTo>
                    <a:cubicBezTo>
                      <a:pt x="302" y="6"/>
                      <a:pt x="302" y="6"/>
                      <a:pt x="302" y="6"/>
                    </a:cubicBezTo>
                    <a:cubicBezTo>
                      <a:pt x="304" y="4"/>
                      <a:pt x="306" y="3"/>
                      <a:pt x="307" y="2"/>
                    </a:cubicBezTo>
                    <a:cubicBezTo>
                      <a:pt x="307" y="2"/>
                      <a:pt x="308" y="2"/>
                      <a:pt x="309" y="2"/>
                    </a:cubicBezTo>
                    <a:cubicBezTo>
                      <a:pt x="309" y="2"/>
                      <a:pt x="310" y="2"/>
                      <a:pt x="311" y="2"/>
                    </a:cubicBezTo>
                    <a:cubicBezTo>
                      <a:pt x="313" y="2"/>
                      <a:pt x="315" y="3"/>
                      <a:pt x="316" y="5"/>
                    </a:cubicBezTo>
                    <a:cubicBezTo>
                      <a:pt x="317" y="7"/>
                      <a:pt x="317" y="9"/>
                      <a:pt x="317" y="11"/>
                    </a:cubicBezTo>
                    <a:cubicBezTo>
                      <a:pt x="316" y="14"/>
                      <a:pt x="315" y="16"/>
                      <a:pt x="314" y="17"/>
                    </a:cubicBezTo>
                    <a:cubicBezTo>
                      <a:pt x="312" y="18"/>
                      <a:pt x="310" y="18"/>
                      <a:pt x="308" y="18"/>
                    </a:cubicBezTo>
                    <a:cubicBezTo>
                      <a:pt x="306" y="17"/>
                      <a:pt x="306" y="17"/>
                      <a:pt x="306" y="17"/>
                    </a:cubicBezTo>
                    <a:close/>
                    <a:moveTo>
                      <a:pt x="311" y="33"/>
                    </a:moveTo>
                    <a:cubicBezTo>
                      <a:pt x="286" y="25"/>
                      <a:pt x="286" y="25"/>
                      <a:pt x="286" y="25"/>
                    </a:cubicBezTo>
                    <a:cubicBezTo>
                      <a:pt x="287" y="19"/>
                      <a:pt x="287" y="19"/>
                      <a:pt x="287" y="19"/>
                    </a:cubicBezTo>
                    <a:cubicBezTo>
                      <a:pt x="313" y="28"/>
                      <a:pt x="313" y="28"/>
                      <a:pt x="313" y="28"/>
                    </a:cubicBezTo>
                    <a:cubicBezTo>
                      <a:pt x="311" y="33"/>
                      <a:pt x="311" y="33"/>
                      <a:pt x="311" y="33"/>
                    </a:cubicBezTo>
                    <a:close/>
                    <a:moveTo>
                      <a:pt x="293" y="52"/>
                    </a:moveTo>
                    <a:cubicBezTo>
                      <a:pt x="296" y="46"/>
                      <a:pt x="296" y="46"/>
                      <a:pt x="296" y="46"/>
                    </a:cubicBezTo>
                    <a:cubicBezTo>
                      <a:pt x="298" y="47"/>
                      <a:pt x="298" y="47"/>
                      <a:pt x="298" y="47"/>
                    </a:cubicBezTo>
                    <a:cubicBezTo>
                      <a:pt x="298" y="48"/>
                      <a:pt x="299" y="48"/>
                      <a:pt x="300" y="48"/>
                    </a:cubicBezTo>
                    <a:cubicBezTo>
                      <a:pt x="300" y="47"/>
                      <a:pt x="301" y="47"/>
                      <a:pt x="301" y="46"/>
                    </a:cubicBezTo>
                    <a:cubicBezTo>
                      <a:pt x="301" y="46"/>
                      <a:pt x="301" y="45"/>
                      <a:pt x="301" y="45"/>
                    </a:cubicBezTo>
                    <a:cubicBezTo>
                      <a:pt x="301" y="44"/>
                      <a:pt x="300" y="44"/>
                      <a:pt x="300" y="44"/>
                    </a:cubicBezTo>
                    <a:cubicBezTo>
                      <a:pt x="299" y="44"/>
                      <a:pt x="299" y="43"/>
                      <a:pt x="298" y="44"/>
                    </a:cubicBezTo>
                    <a:cubicBezTo>
                      <a:pt x="297" y="44"/>
                      <a:pt x="297" y="44"/>
                      <a:pt x="296" y="44"/>
                    </a:cubicBezTo>
                    <a:cubicBezTo>
                      <a:pt x="295" y="44"/>
                      <a:pt x="295" y="45"/>
                      <a:pt x="294" y="45"/>
                    </a:cubicBezTo>
                    <a:cubicBezTo>
                      <a:pt x="292" y="46"/>
                      <a:pt x="291" y="47"/>
                      <a:pt x="289" y="47"/>
                    </a:cubicBezTo>
                    <a:cubicBezTo>
                      <a:pt x="289" y="48"/>
                      <a:pt x="288" y="48"/>
                      <a:pt x="287" y="48"/>
                    </a:cubicBezTo>
                    <a:cubicBezTo>
                      <a:pt x="286" y="48"/>
                      <a:pt x="285" y="48"/>
                      <a:pt x="284" y="47"/>
                    </a:cubicBezTo>
                    <a:cubicBezTo>
                      <a:pt x="282" y="46"/>
                      <a:pt x="280" y="45"/>
                      <a:pt x="280" y="43"/>
                    </a:cubicBezTo>
                    <a:cubicBezTo>
                      <a:pt x="279" y="41"/>
                      <a:pt x="279" y="39"/>
                      <a:pt x="280" y="37"/>
                    </a:cubicBezTo>
                    <a:cubicBezTo>
                      <a:pt x="281" y="35"/>
                      <a:pt x="283" y="33"/>
                      <a:pt x="284" y="33"/>
                    </a:cubicBezTo>
                    <a:cubicBezTo>
                      <a:pt x="286" y="32"/>
                      <a:pt x="287" y="32"/>
                      <a:pt x="290" y="33"/>
                    </a:cubicBezTo>
                    <a:cubicBezTo>
                      <a:pt x="292" y="34"/>
                      <a:pt x="292" y="34"/>
                      <a:pt x="292" y="34"/>
                    </a:cubicBezTo>
                    <a:cubicBezTo>
                      <a:pt x="289" y="39"/>
                      <a:pt x="289" y="39"/>
                      <a:pt x="289" y="39"/>
                    </a:cubicBezTo>
                    <a:cubicBezTo>
                      <a:pt x="288" y="38"/>
                      <a:pt x="288" y="38"/>
                      <a:pt x="288" y="38"/>
                    </a:cubicBezTo>
                    <a:cubicBezTo>
                      <a:pt x="287" y="38"/>
                      <a:pt x="286" y="38"/>
                      <a:pt x="286" y="38"/>
                    </a:cubicBezTo>
                    <a:cubicBezTo>
                      <a:pt x="285" y="38"/>
                      <a:pt x="285" y="38"/>
                      <a:pt x="284" y="39"/>
                    </a:cubicBezTo>
                    <a:cubicBezTo>
                      <a:pt x="284" y="40"/>
                      <a:pt x="284" y="40"/>
                      <a:pt x="284" y="40"/>
                    </a:cubicBezTo>
                    <a:cubicBezTo>
                      <a:pt x="285" y="41"/>
                      <a:pt x="285" y="41"/>
                      <a:pt x="286" y="41"/>
                    </a:cubicBezTo>
                    <a:cubicBezTo>
                      <a:pt x="286" y="42"/>
                      <a:pt x="288" y="41"/>
                      <a:pt x="291" y="40"/>
                    </a:cubicBezTo>
                    <a:cubicBezTo>
                      <a:pt x="292" y="40"/>
                      <a:pt x="292" y="40"/>
                      <a:pt x="292" y="40"/>
                    </a:cubicBezTo>
                    <a:cubicBezTo>
                      <a:pt x="292" y="39"/>
                      <a:pt x="292" y="39"/>
                      <a:pt x="292" y="39"/>
                    </a:cubicBezTo>
                    <a:cubicBezTo>
                      <a:pt x="295" y="38"/>
                      <a:pt x="297" y="37"/>
                      <a:pt x="298" y="37"/>
                    </a:cubicBezTo>
                    <a:cubicBezTo>
                      <a:pt x="298" y="37"/>
                      <a:pt x="299" y="37"/>
                      <a:pt x="300" y="37"/>
                    </a:cubicBezTo>
                    <a:cubicBezTo>
                      <a:pt x="300" y="38"/>
                      <a:pt x="301" y="38"/>
                      <a:pt x="302" y="38"/>
                    </a:cubicBezTo>
                    <a:cubicBezTo>
                      <a:pt x="304" y="39"/>
                      <a:pt x="305" y="40"/>
                      <a:pt x="306" y="42"/>
                    </a:cubicBezTo>
                    <a:cubicBezTo>
                      <a:pt x="306" y="44"/>
                      <a:pt x="306" y="46"/>
                      <a:pt x="305" y="49"/>
                    </a:cubicBezTo>
                    <a:cubicBezTo>
                      <a:pt x="304" y="51"/>
                      <a:pt x="303" y="52"/>
                      <a:pt x="301" y="53"/>
                    </a:cubicBezTo>
                    <a:cubicBezTo>
                      <a:pt x="299" y="54"/>
                      <a:pt x="297" y="54"/>
                      <a:pt x="295" y="53"/>
                    </a:cubicBezTo>
                    <a:cubicBezTo>
                      <a:pt x="293" y="52"/>
                      <a:pt x="293" y="52"/>
                      <a:pt x="293" y="52"/>
                    </a:cubicBezTo>
                    <a:close/>
                    <a:moveTo>
                      <a:pt x="272" y="95"/>
                    </a:moveTo>
                    <a:cubicBezTo>
                      <a:pt x="253" y="76"/>
                      <a:pt x="253" y="76"/>
                      <a:pt x="253" y="76"/>
                    </a:cubicBezTo>
                    <a:cubicBezTo>
                      <a:pt x="263" y="66"/>
                      <a:pt x="263" y="66"/>
                      <a:pt x="263" y="66"/>
                    </a:cubicBezTo>
                    <a:cubicBezTo>
                      <a:pt x="266" y="70"/>
                      <a:pt x="266" y="70"/>
                      <a:pt x="266" y="70"/>
                    </a:cubicBezTo>
                    <a:cubicBezTo>
                      <a:pt x="261" y="75"/>
                      <a:pt x="261" y="75"/>
                      <a:pt x="261" y="75"/>
                    </a:cubicBezTo>
                    <a:cubicBezTo>
                      <a:pt x="265" y="79"/>
                      <a:pt x="265" y="79"/>
                      <a:pt x="265" y="79"/>
                    </a:cubicBezTo>
                    <a:cubicBezTo>
                      <a:pt x="270" y="74"/>
                      <a:pt x="270" y="74"/>
                      <a:pt x="270" y="74"/>
                    </a:cubicBezTo>
                    <a:cubicBezTo>
                      <a:pt x="273" y="78"/>
                      <a:pt x="273" y="78"/>
                      <a:pt x="273" y="78"/>
                    </a:cubicBezTo>
                    <a:cubicBezTo>
                      <a:pt x="269" y="83"/>
                      <a:pt x="269" y="83"/>
                      <a:pt x="269" y="83"/>
                    </a:cubicBezTo>
                    <a:cubicBezTo>
                      <a:pt x="273" y="87"/>
                      <a:pt x="273" y="87"/>
                      <a:pt x="273" y="87"/>
                    </a:cubicBezTo>
                    <a:cubicBezTo>
                      <a:pt x="278" y="81"/>
                      <a:pt x="278" y="81"/>
                      <a:pt x="278" y="81"/>
                    </a:cubicBezTo>
                    <a:cubicBezTo>
                      <a:pt x="282" y="85"/>
                      <a:pt x="282" y="85"/>
                      <a:pt x="282" y="85"/>
                    </a:cubicBezTo>
                    <a:cubicBezTo>
                      <a:pt x="272" y="95"/>
                      <a:pt x="272" y="95"/>
                      <a:pt x="272" y="95"/>
                    </a:cubicBezTo>
                    <a:close/>
                    <a:moveTo>
                      <a:pt x="261" y="105"/>
                    </a:moveTo>
                    <a:cubicBezTo>
                      <a:pt x="243" y="85"/>
                      <a:pt x="243" y="85"/>
                      <a:pt x="243" y="85"/>
                    </a:cubicBezTo>
                    <a:cubicBezTo>
                      <a:pt x="248" y="81"/>
                      <a:pt x="248" y="81"/>
                      <a:pt x="248" y="81"/>
                    </a:cubicBezTo>
                    <a:cubicBezTo>
                      <a:pt x="266" y="101"/>
                      <a:pt x="266" y="101"/>
                      <a:pt x="266" y="101"/>
                    </a:cubicBezTo>
                    <a:cubicBezTo>
                      <a:pt x="261" y="105"/>
                      <a:pt x="261" y="105"/>
                      <a:pt x="261" y="105"/>
                    </a:cubicBezTo>
                    <a:close/>
                    <a:moveTo>
                      <a:pt x="234" y="100"/>
                    </a:moveTo>
                    <a:cubicBezTo>
                      <a:pt x="241" y="111"/>
                      <a:pt x="241" y="111"/>
                      <a:pt x="241" y="111"/>
                    </a:cubicBezTo>
                    <a:cubicBezTo>
                      <a:pt x="242" y="112"/>
                      <a:pt x="242" y="112"/>
                      <a:pt x="243" y="112"/>
                    </a:cubicBezTo>
                    <a:cubicBezTo>
                      <a:pt x="243" y="112"/>
                      <a:pt x="244" y="112"/>
                      <a:pt x="244" y="112"/>
                    </a:cubicBezTo>
                    <a:cubicBezTo>
                      <a:pt x="245" y="112"/>
                      <a:pt x="245" y="111"/>
                      <a:pt x="245" y="111"/>
                    </a:cubicBezTo>
                    <a:cubicBezTo>
                      <a:pt x="245" y="110"/>
                      <a:pt x="245" y="110"/>
                      <a:pt x="244" y="109"/>
                    </a:cubicBezTo>
                    <a:cubicBezTo>
                      <a:pt x="237" y="98"/>
                      <a:pt x="237" y="98"/>
                      <a:pt x="237" y="98"/>
                    </a:cubicBezTo>
                    <a:cubicBezTo>
                      <a:pt x="237" y="97"/>
                      <a:pt x="236" y="97"/>
                      <a:pt x="236" y="97"/>
                    </a:cubicBezTo>
                    <a:cubicBezTo>
                      <a:pt x="235" y="97"/>
                      <a:pt x="235" y="97"/>
                      <a:pt x="234" y="97"/>
                    </a:cubicBezTo>
                    <a:cubicBezTo>
                      <a:pt x="234" y="97"/>
                      <a:pt x="233" y="98"/>
                      <a:pt x="233" y="98"/>
                    </a:cubicBezTo>
                    <a:cubicBezTo>
                      <a:pt x="233" y="99"/>
                      <a:pt x="233" y="99"/>
                      <a:pt x="234" y="100"/>
                    </a:cubicBezTo>
                    <a:close/>
                    <a:moveTo>
                      <a:pt x="229" y="104"/>
                    </a:moveTo>
                    <a:cubicBezTo>
                      <a:pt x="228" y="102"/>
                      <a:pt x="227" y="100"/>
                      <a:pt x="228" y="98"/>
                    </a:cubicBezTo>
                    <a:cubicBezTo>
                      <a:pt x="228" y="96"/>
                      <a:pt x="229" y="95"/>
                      <a:pt x="231" y="93"/>
                    </a:cubicBezTo>
                    <a:cubicBezTo>
                      <a:pt x="234" y="92"/>
                      <a:pt x="236" y="91"/>
                      <a:pt x="238" y="92"/>
                    </a:cubicBezTo>
                    <a:cubicBezTo>
                      <a:pt x="239" y="92"/>
                      <a:pt x="241" y="93"/>
                      <a:pt x="243" y="96"/>
                    </a:cubicBezTo>
                    <a:cubicBezTo>
                      <a:pt x="249" y="105"/>
                      <a:pt x="249" y="105"/>
                      <a:pt x="249" y="105"/>
                    </a:cubicBezTo>
                    <a:cubicBezTo>
                      <a:pt x="250" y="107"/>
                      <a:pt x="251" y="109"/>
                      <a:pt x="251" y="111"/>
                    </a:cubicBezTo>
                    <a:cubicBezTo>
                      <a:pt x="250" y="113"/>
                      <a:pt x="249" y="114"/>
                      <a:pt x="247" y="116"/>
                    </a:cubicBezTo>
                    <a:cubicBezTo>
                      <a:pt x="245" y="117"/>
                      <a:pt x="243" y="118"/>
                      <a:pt x="241" y="118"/>
                    </a:cubicBezTo>
                    <a:cubicBezTo>
                      <a:pt x="239" y="117"/>
                      <a:pt x="237" y="116"/>
                      <a:pt x="236" y="114"/>
                    </a:cubicBezTo>
                    <a:cubicBezTo>
                      <a:pt x="229" y="104"/>
                      <a:pt x="229" y="104"/>
                      <a:pt x="229" y="104"/>
                    </a:cubicBezTo>
                    <a:close/>
                    <a:moveTo>
                      <a:pt x="210" y="134"/>
                    </a:moveTo>
                    <a:cubicBezTo>
                      <a:pt x="200" y="109"/>
                      <a:pt x="200" y="109"/>
                      <a:pt x="200" y="109"/>
                    </a:cubicBezTo>
                    <a:cubicBezTo>
                      <a:pt x="209" y="105"/>
                      <a:pt x="209" y="105"/>
                      <a:pt x="209" y="105"/>
                    </a:cubicBezTo>
                    <a:cubicBezTo>
                      <a:pt x="213" y="113"/>
                      <a:pt x="213" y="113"/>
                      <a:pt x="213" y="113"/>
                    </a:cubicBezTo>
                    <a:cubicBezTo>
                      <a:pt x="214" y="114"/>
                      <a:pt x="214" y="115"/>
                      <a:pt x="215" y="116"/>
                    </a:cubicBezTo>
                    <a:cubicBezTo>
                      <a:pt x="215" y="117"/>
                      <a:pt x="216" y="118"/>
                      <a:pt x="216" y="119"/>
                    </a:cubicBezTo>
                    <a:cubicBezTo>
                      <a:pt x="216" y="118"/>
                      <a:pt x="215" y="116"/>
                      <a:pt x="215" y="115"/>
                    </a:cubicBezTo>
                    <a:cubicBezTo>
                      <a:pt x="215" y="114"/>
                      <a:pt x="214" y="113"/>
                      <a:pt x="214" y="113"/>
                    </a:cubicBezTo>
                    <a:cubicBezTo>
                      <a:pt x="212" y="104"/>
                      <a:pt x="212" y="104"/>
                      <a:pt x="212" y="104"/>
                    </a:cubicBezTo>
                    <a:cubicBezTo>
                      <a:pt x="221" y="100"/>
                      <a:pt x="221" y="100"/>
                      <a:pt x="221" y="100"/>
                    </a:cubicBezTo>
                    <a:cubicBezTo>
                      <a:pt x="231" y="125"/>
                      <a:pt x="231" y="125"/>
                      <a:pt x="231" y="125"/>
                    </a:cubicBezTo>
                    <a:cubicBezTo>
                      <a:pt x="226" y="127"/>
                      <a:pt x="226" y="127"/>
                      <a:pt x="226" y="127"/>
                    </a:cubicBezTo>
                    <a:cubicBezTo>
                      <a:pt x="222" y="118"/>
                      <a:pt x="222" y="118"/>
                      <a:pt x="222" y="118"/>
                    </a:cubicBezTo>
                    <a:cubicBezTo>
                      <a:pt x="221" y="116"/>
                      <a:pt x="220" y="114"/>
                      <a:pt x="219" y="112"/>
                    </a:cubicBezTo>
                    <a:cubicBezTo>
                      <a:pt x="219" y="110"/>
                      <a:pt x="218" y="108"/>
                      <a:pt x="217" y="106"/>
                    </a:cubicBezTo>
                    <a:cubicBezTo>
                      <a:pt x="218" y="109"/>
                      <a:pt x="218" y="110"/>
                      <a:pt x="218" y="112"/>
                    </a:cubicBezTo>
                    <a:cubicBezTo>
                      <a:pt x="219" y="113"/>
                      <a:pt x="219" y="114"/>
                      <a:pt x="219" y="115"/>
                    </a:cubicBezTo>
                    <a:cubicBezTo>
                      <a:pt x="222" y="129"/>
                      <a:pt x="222" y="129"/>
                      <a:pt x="222" y="129"/>
                    </a:cubicBezTo>
                    <a:cubicBezTo>
                      <a:pt x="219" y="130"/>
                      <a:pt x="219" y="130"/>
                      <a:pt x="219" y="130"/>
                    </a:cubicBezTo>
                    <a:cubicBezTo>
                      <a:pt x="212" y="119"/>
                      <a:pt x="212" y="119"/>
                      <a:pt x="212" y="119"/>
                    </a:cubicBezTo>
                    <a:cubicBezTo>
                      <a:pt x="211" y="117"/>
                      <a:pt x="210" y="116"/>
                      <a:pt x="209" y="114"/>
                    </a:cubicBezTo>
                    <a:cubicBezTo>
                      <a:pt x="208" y="113"/>
                      <a:pt x="207" y="112"/>
                      <a:pt x="207" y="110"/>
                    </a:cubicBezTo>
                    <a:cubicBezTo>
                      <a:pt x="208" y="112"/>
                      <a:pt x="208" y="114"/>
                      <a:pt x="209" y="116"/>
                    </a:cubicBezTo>
                    <a:cubicBezTo>
                      <a:pt x="210" y="118"/>
                      <a:pt x="211" y="120"/>
                      <a:pt x="212" y="122"/>
                    </a:cubicBezTo>
                    <a:cubicBezTo>
                      <a:pt x="216" y="131"/>
                      <a:pt x="216" y="131"/>
                      <a:pt x="216" y="131"/>
                    </a:cubicBezTo>
                    <a:cubicBezTo>
                      <a:pt x="210" y="134"/>
                      <a:pt x="210" y="134"/>
                      <a:pt x="210" y="134"/>
                    </a:cubicBezTo>
                    <a:close/>
                    <a:moveTo>
                      <a:pt x="184" y="139"/>
                    </a:moveTo>
                    <a:cubicBezTo>
                      <a:pt x="185" y="112"/>
                      <a:pt x="185" y="112"/>
                      <a:pt x="185" y="112"/>
                    </a:cubicBezTo>
                    <a:cubicBezTo>
                      <a:pt x="193" y="111"/>
                      <a:pt x="193" y="111"/>
                      <a:pt x="193" y="111"/>
                    </a:cubicBezTo>
                    <a:cubicBezTo>
                      <a:pt x="202" y="137"/>
                      <a:pt x="202" y="137"/>
                      <a:pt x="202" y="137"/>
                    </a:cubicBezTo>
                    <a:cubicBezTo>
                      <a:pt x="195" y="138"/>
                      <a:pt x="195" y="138"/>
                      <a:pt x="195" y="138"/>
                    </a:cubicBezTo>
                    <a:cubicBezTo>
                      <a:pt x="194" y="133"/>
                      <a:pt x="194" y="133"/>
                      <a:pt x="194" y="133"/>
                    </a:cubicBezTo>
                    <a:cubicBezTo>
                      <a:pt x="190" y="134"/>
                      <a:pt x="190" y="134"/>
                      <a:pt x="190" y="134"/>
                    </a:cubicBezTo>
                    <a:cubicBezTo>
                      <a:pt x="190" y="138"/>
                      <a:pt x="190" y="138"/>
                      <a:pt x="190" y="138"/>
                    </a:cubicBezTo>
                    <a:cubicBezTo>
                      <a:pt x="184" y="139"/>
                      <a:pt x="184" y="139"/>
                      <a:pt x="184" y="139"/>
                    </a:cubicBezTo>
                    <a:close/>
                    <a:moveTo>
                      <a:pt x="190" y="129"/>
                    </a:moveTo>
                    <a:cubicBezTo>
                      <a:pt x="193" y="128"/>
                      <a:pt x="193" y="128"/>
                      <a:pt x="193" y="128"/>
                    </a:cubicBezTo>
                    <a:cubicBezTo>
                      <a:pt x="191" y="120"/>
                      <a:pt x="191" y="120"/>
                      <a:pt x="191" y="120"/>
                    </a:cubicBezTo>
                    <a:cubicBezTo>
                      <a:pt x="190" y="120"/>
                      <a:pt x="190" y="119"/>
                      <a:pt x="190" y="119"/>
                    </a:cubicBezTo>
                    <a:cubicBezTo>
                      <a:pt x="190" y="118"/>
                      <a:pt x="190" y="117"/>
                      <a:pt x="189" y="116"/>
                    </a:cubicBezTo>
                    <a:cubicBezTo>
                      <a:pt x="189" y="117"/>
                      <a:pt x="190" y="117"/>
                      <a:pt x="190" y="118"/>
                    </a:cubicBezTo>
                    <a:cubicBezTo>
                      <a:pt x="190" y="119"/>
                      <a:pt x="190" y="120"/>
                      <a:pt x="190" y="120"/>
                    </a:cubicBezTo>
                    <a:cubicBezTo>
                      <a:pt x="190" y="129"/>
                      <a:pt x="190" y="129"/>
                      <a:pt x="190" y="129"/>
                    </a:cubicBezTo>
                    <a:close/>
                    <a:moveTo>
                      <a:pt x="153" y="132"/>
                    </a:moveTo>
                    <a:cubicBezTo>
                      <a:pt x="159" y="133"/>
                      <a:pt x="159" y="133"/>
                      <a:pt x="159" y="133"/>
                    </a:cubicBezTo>
                    <a:cubicBezTo>
                      <a:pt x="159" y="135"/>
                      <a:pt x="159" y="135"/>
                      <a:pt x="159" y="135"/>
                    </a:cubicBezTo>
                    <a:cubicBezTo>
                      <a:pt x="159" y="136"/>
                      <a:pt x="159" y="136"/>
                      <a:pt x="159" y="137"/>
                    </a:cubicBezTo>
                    <a:cubicBezTo>
                      <a:pt x="160" y="137"/>
                      <a:pt x="160" y="137"/>
                      <a:pt x="161" y="137"/>
                    </a:cubicBezTo>
                    <a:cubicBezTo>
                      <a:pt x="162" y="138"/>
                      <a:pt x="162" y="137"/>
                      <a:pt x="162" y="137"/>
                    </a:cubicBezTo>
                    <a:cubicBezTo>
                      <a:pt x="163" y="137"/>
                      <a:pt x="163" y="136"/>
                      <a:pt x="163" y="135"/>
                    </a:cubicBezTo>
                    <a:cubicBezTo>
                      <a:pt x="163" y="135"/>
                      <a:pt x="163" y="134"/>
                      <a:pt x="163" y="134"/>
                    </a:cubicBezTo>
                    <a:cubicBezTo>
                      <a:pt x="162" y="133"/>
                      <a:pt x="162" y="133"/>
                      <a:pt x="161" y="132"/>
                    </a:cubicBezTo>
                    <a:cubicBezTo>
                      <a:pt x="161" y="132"/>
                      <a:pt x="160" y="131"/>
                      <a:pt x="160" y="131"/>
                    </a:cubicBezTo>
                    <a:cubicBezTo>
                      <a:pt x="158" y="129"/>
                      <a:pt x="157" y="128"/>
                      <a:pt x="156" y="127"/>
                    </a:cubicBezTo>
                    <a:cubicBezTo>
                      <a:pt x="155" y="126"/>
                      <a:pt x="155" y="126"/>
                      <a:pt x="155" y="125"/>
                    </a:cubicBezTo>
                    <a:cubicBezTo>
                      <a:pt x="154" y="124"/>
                      <a:pt x="154" y="123"/>
                      <a:pt x="154" y="122"/>
                    </a:cubicBezTo>
                    <a:cubicBezTo>
                      <a:pt x="154" y="119"/>
                      <a:pt x="155" y="118"/>
                      <a:pt x="156" y="116"/>
                    </a:cubicBezTo>
                    <a:cubicBezTo>
                      <a:pt x="158" y="115"/>
                      <a:pt x="160" y="115"/>
                      <a:pt x="162" y="115"/>
                    </a:cubicBezTo>
                    <a:cubicBezTo>
                      <a:pt x="165" y="115"/>
                      <a:pt x="167" y="116"/>
                      <a:pt x="168" y="117"/>
                    </a:cubicBezTo>
                    <a:cubicBezTo>
                      <a:pt x="169" y="118"/>
                      <a:pt x="170" y="120"/>
                      <a:pt x="169" y="122"/>
                    </a:cubicBezTo>
                    <a:cubicBezTo>
                      <a:pt x="169" y="124"/>
                      <a:pt x="169" y="124"/>
                      <a:pt x="169" y="124"/>
                    </a:cubicBezTo>
                    <a:cubicBezTo>
                      <a:pt x="164" y="124"/>
                      <a:pt x="164" y="124"/>
                      <a:pt x="164" y="124"/>
                    </a:cubicBezTo>
                    <a:cubicBezTo>
                      <a:pt x="164" y="122"/>
                      <a:pt x="164" y="122"/>
                      <a:pt x="164" y="122"/>
                    </a:cubicBezTo>
                    <a:cubicBezTo>
                      <a:pt x="164" y="121"/>
                      <a:pt x="164" y="121"/>
                      <a:pt x="163" y="120"/>
                    </a:cubicBezTo>
                    <a:cubicBezTo>
                      <a:pt x="163" y="120"/>
                      <a:pt x="163" y="120"/>
                      <a:pt x="162" y="120"/>
                    </a:cubicBezTo>
                    <a:cubicBezTo>
                      <a:pt x="161" y="119"/>
                      <a:pt x="161" y="120"/>
                      <a:pt x="161" y="120"/>
                    </a:cubicBezTo>
                    <a:cubicBezTo>
                      <a:pt x="160" y="120"/>
                      <a:pt x="160" y="121"/>
                      <a:pt x="160" y="121"/>
                    </a:cubicBezTo>
                    <a:cubicBezTo>
                      <a:pt x="160" y="122"/>
                      <a:pt x="161" y="124"/>
                      <a:pt x="164" y="126"/>
                    </a:cubicBezTo>
                    <a:cubicBezTo>
                      <a:pt x="164" y="127"/>
                      <a:pt x="164" y="127"/>
                      <a:pt x="164" y="127"/>
                    </a:cubicBezTo>
                    <a:cubicBezTo>
                      <a:pt x="164" y="127"/>
                      <a:pt x="164" y="127"/>
                      <a:pt x="164" y="127"/>
                    </a:cubicBezTo>
                    <a:cubicBezTo>
                      <a:pt x="167" y="129"/>
                      <a:pt x="168" y="130"/>
                      <a:pt x="168" y="131"/>
                    </a:cubicBezTo>
                    <a:cubicBezTo>
                      <a:pt x="169" y="132"/>
                      <a:pt x="169" y="133"/>
                      <a:pt x="169" y="133"/>
                    </a:cubicBezTo>
                    <a:cubicBezTo>
                      <a:pt x="169" y="134"/>
                      <a:pt x="169" y="135"/>
                      <a:pt x="169" y="135"/>
                    </a:cubicBezTo>
                    <a:cubicBezTo>
                      <a:pt x="169" y="138"/>
                      <a:pt x="168" y="139"/>
                      <a:pt x="167" y="141"/>
                    </a:cubicBezTo>
                    <a:cubicBezTo>
                      <a:pt x="165" y="142"/>
                      <a:pt x="163" y="142"/>
                      <a:pt x="161" y="142"/>
                    </a:cubicBezTo>
                    <a:cubicBezTo>
                      <a:pt x="158" y="142"/>
                      <a:pt x="156" y="141"/>
                      <a:pt x="155" y="140"/>
                    </a:cubicBezTo>
                    <a:cubicBezTo>
                      <a:pt x="154" y="139"/>
                      <a:pt x="153" y="137"/>
                      <a:pt x="153" y="134"/>
                    </a:cubicBezTo>
                    <a:cubicBezTo>
                      <a:pt x="153" y="132"/>
                      <a:pt x="153" y="132"/>
                      <a:pt x="153" y="132"/>
                    </a:cubicBezTo>
                    <a:close/>
                    <a:moveTo>
                      <a:pt x="129" y="140"/>
                    </a:moveTo>
                    <a:cubicBezTo>
                      <a:pt x="136" y="113"/>
                      <a:pt x="136" y="113"/>
                      <a:pt x="136" y="113"/>
                    </a:cubicBezTo>
                    <a:cubicBezTo>
                      <a:pt x="144" y="114"/>
                      <a:pt x="144" y="114"/>
                      <a:pt x="144" y="114"/>
                    </a:cubicBezTo>
                    <a:cubicBezTo>
                      <a:pt x="147" y="141"/>
                      <a:pt x="147" y="141"/>
                      <a:pt x="147" y="141"/>
                    </a:cubicBezTo>
                    <a:cubicBezTo>
                      <a:pt x="140" y="140"/>
                      <a:pt x="140" y="140"/>
                      <a:pt x="140" y="140"/>
                    </a:cubicBezTo>
                    <a:cubicBezTo>
                      <a:pt x="140" y="136"/>
                      <a:pt x="140" y="136"/>
                      <a:pt x="140" y="136"/>
                    </a:cubicBezTo>
                    <a:cubicBezTo>
                      <a:pt x="136" y="135"/>
                      <a:pt x="136" y="135"/>
                      <a:pt x="136" y="135"/>
                    </a:cubicBezTo>
                    <a:cubicBezTo>
                      <a:pt x="135" y="140"/>
                      <a:pt x="135" y="140"/>
                      <a:pt x="135" y="140"/>
                    </a:cubicBezTo>
                    <a:cubicBezTo>
                      <a:pt x="129" y="140"/>
                      <a:pt x="129" y="140"/>
                      <a:pt x="129" y="140"/>
                    </a:cubicBezTo>
                    <a:close/>
                    <a:moveTo>
                      <a:pt x="137" y="131"/>
                    </a:moveTo>
                    <a:cubicBezTo>
                      <a:pt x="140" y="131"/>
                      <a:pt x="140" y="131"/>
                      <a:pt x="140" y="131"/>
                    </a:cubicBezTo>
                    <a:cubicBezTo>
                      <a:pt x="140" y="123"/>
                      <a:pt x="140" y="123"/>
                      <a:pt x="140" y="123"/>
                    </a:cubicBezTo>
                    <a:cubicBezTo>
                      <a:pt x="140" y="122"/>
                      <a:pt x="140" y="121"/>
                      <a:pt x="140" y="121"/>
                    </a:cubicBezTo>
                    <a:cubicBezTo>
                      <a:pt x="140" y="120"/>
                      <a:pt x="140" y="119"/>
                      <a:pt x="140" y="118"/>
                    </a:cubicBezTo>
                    <a:cubicBezTo>
                      <a:pt x="140" y="119"/>
                      <a:pt x="140" y="119"/>
                      <a:pt x="139" y="120"/>
                    </a:cubicBezTo>
                    <a:cubicBezTo>
                      <a:pt x="139" y="121"/>
                      <a:pt x="139" y="122"/>
                      <a:pt x="139" y="123"/>
                    </a:cubicBezTo>
                    <a:cubicBezTo>
                      <a:pt x="137" y="131"/>
                      <a:pt x="137" y="131"/>
                      <a:pt x="137" y="131"/>
                    </a:cubicBezTo>
                    <a:close/>
                    <a:moveTo>
                      <a:pt x="113" y="136"/>
                    </a:moveTo>
                    <a:cubicBezTo>
                      <a:pt x="118" y="115"/>
                      <a:pt x="118" y="115"/>
                      <a:pt x="118" y="115"/>
                    </a:cubicBezTo>
                    <a:cubicBezTo>
                      <a:pt x="114" y="114"/>
                      <a:pt x="114" y="114"/>
                      <a:pt x="114" y="114"/>
                    </a:cubicBezTo>
                    <a:cubicBezTo>
                      <a:pt x="115" y="109"/>
                      <a:pt x="115" y="109"/>
                      <a:pt x="115" y="109"/>
                    </a:cubicBezTo>
                    <a:cubicBezTo>
                      <a:pt x="129" y="112"/>
                      <a:pt x="129" y="112"/>
                      <a:pt x="129" y="112"/>
                    </a:cubicBezTo>
                    <a:cubicBezTo>
                      <a:pt x="128" y="117"/>
                      <a:pt x="128" y="117"/>
                      <a:pt x="128" y="117"/>
                    </a:cubicBezTo>
                    <a:cubicBezTo>
                      <a:pt x="124" y="116"/>
                      <a:pt x="124" y="116"/>
                      <a:pt x="124" y="116"/>
                    </a:cubicBezTo>
                    <a:cubicBezTo>
                      <a:pt x="119" y="137"/>
                      <a:pt x="119" y="137"/>
                      <a:pt x="119" y="137"/>
                    </a:cubicBezTo>
                    <a:cubicBezTo>
                      <a:pt x="113" y="136"/>
                      <a:pt x="113" y="136"/>
                      <a:pt x="113" y="136"/>
                    </a:cubicBezTo>
                    <a:close/>
                    <a:moveTo>
                      <a:pt x="95" y="129"/>
                    </a:moveTo>
                    <a:cubicBezTo>
                      <a:pt x="105" y="104"/>
                      <a:pt x="105" y="104"/>
                      <a:pt x="105" y="104"/>
                    </a:cubicBezTo>
                    <a:cubicBezTo>
                      <a:pt x="111" y="107"/>
                      <a:pt x="111" y="107"/>
                      <a:pt x="111" y="107"/>
                    </a:cubicBezTo>
                    <a:cubicBezTo>
                      <a:pt x="101" y="131"/>
                      <a:pt x="101" y="131"/>
                      <a:pt x="101" y="131"/>
                    </a:cubicBezTo>
                    <a:cubicBezTo>
                      <a:pt x="95" y="129"/>
                      <a:pt x="95" y="129"/>
                      <a:pt x="95" y="129"/>
                    </a:cubicBezTo>
                    <a:close/>
                    <a:moveTo>
                      <a:pt x="78" y="110"/>
                    </a:moveTo>
                    <a:cubicBezTo>
                      <a:pt x="83" y="113"/>
                      <a:pt x="83" y="113"/>
                      <a:pt x="83" y="113"/>
                    </a:cubicBezTo>
                    <a:cubicBezTo>
                      <a:pt x="82" y="115"/>
                      <a:pt x="82" y="115"/>
                      <a:pt x="82" y="115"/>
                    </a:cubicBezTo>
                    <a:cubicBezTo>
                      <a:pt x="82" y="115"/>
                      <a:pt x="81" y="116"/>
                      <a:pt x="82" y="117"/>
                    </a:cubicBezTo>
                    <a:cubicBezTo>
                      <a:pt x="82" y="117"/>
                      <a:pt x="82" y="118"/>
                      <a:pt x="82" y="118"/>
                    </a:cubicBezTo>
                    <a:cubicBezTo>
                      <a:pt x="83" y="118"/>
                      <a:pt x="83" y="118"/>
                      <a:pt x="84" y="118"/>
                    </a:cubicBezTo>
                    <a:cubicBezTo>
                      <a:pt x="84" y="118"/>
                      <a:pt x="85" y="118"/>
                      <a:pt x="85" y="117"/>
                    </a:cubicBezTo>
                    <a:cubicBezTo>
                      <a:pt x="86" y="117"/>
                      <a:pt x="86" y="116"/>
                      <a:pt x="86" y="115"/>
                    </a:cubicBezTo>
                    <a:cubicBezTo>
                      <a:pt x="86" y="115"/>
                      <a:pt x="86" y="114"/>
                      <a:pt x="85" y="113"/>
                    </a:cubicBezTo>
                    <a:cubicBezTo>
                      <a:pt x="85" y="113"/>
                      <a:pt x="85" y="112"/>
                      <a:pt x="85" y="112"/>
                    </a:cubicBezTo>
                    <a:cubicBezTo>
                      <a:pt x="84" y="109"/>
                      <a:pt x="83" y="108"/>
                      <a:pt x="83" y="106"/>
                    </a:cubicBezTo>
                    <a:cubicBezTo>
                      <a:pt x="83" y="106"/>
                      <a:pt x="83" y="105"/>
                      <a:pt x="83" y="104"/>
                    </a:cubicBezTo>
                    <a:cubicBezTo>
                      <a:pt x="83" y="103"/>
                      <a:pt x="84" y="102"/>
                      <a:pt x="84" y="101"/>
                    </a:cubicBezTo>
                    <a:cubicBezTo>
                      <a:pt x="85" y="99"/>
                      <a:pt x="87" y="98"/>
                      <a:pt x="89" y="97"/>
                    </a:cubicBezTo>
                    <a:cubicBezTo>
                      <a:pt x="91" y="97"/>
                      <a:pt x="93" y="97"/>
                      <a:pt x="95" y="99"/>
                    </a:cubicBezTo>
                    <a:cubicBezTo>
                      <a:pt x="97" y="100"/>
                      <a:pt x="98" y="102"/>
                      <a:pt x="98" y="103"/>
                    </a:cubicBezTo>
                    <a:cubicBezTo>
                      <a:pt x="99" y="105"/>
                      <a:pt x="99" y="107"/>
                      <a:pt x="97" y="108"/>
                    </a:cubicBezTo>
                    <a:cubicBezTo>
                      <a:pt x="96" y="110"/>
                      <a:pt x="96" y="110"/>
                      <a:pt x="96" y="110"/>
                    </a:cubicBezTo>
                    <a:cubicBezTo>
                      <a:pt x="91" y="107"/>
                      <a:pt x="91" y="107"/>
                      <a:pt x="91" y="107"/>
                    </a:cubicBezTo>
                    <a:cubicBezTo>
                      <a:pt x="92" y="106"/>
                      <a:pt x="92" y="106"/>
                      <a:pt x="92" y="106"/>
                    </a:cubicBezTo>
                    <a:cubicBezTo>
                      <a:pt x="93" y="105"/>
                      <a:pt x="93" y="104"/>
                      <a:pt x="93" y="104"/>
                    </a:cubicBezTo>
                    <a:cubicBezTo>
                      <a:pt x="93" y="103"/>
                      <a:pt x="93" y="103"/>
                      <a:pt x="92" y="103"/>
                    </a:cubicBezTo>
                    <a:cubicBezTo>
                      <a:pt x="92" y="102"/>
                      <a:pt x="91" y="102"/>
                      <a:pt x="91" y="102"/>
                    </a:cubicBezTo>
                    <a:cubicBezTo>
                      <a:pt x="90" y="103"/>
                      <a:pt x="90" y="103"/>
                      <a:pt x="89" y="103"/>
                    </a:cubicBezTo>
                    <a:cubicBezTo>
                      <a:pt x="89" y="104"/>
                      <a:pt x="89" y="106"/>
                      <a:pt x="90" y="110"/>
                    </a:cubicBezTo>
                    <a:cubicBezTo>
                      <a:pt x="90" y="110"/>
                      <a:pt x="90" y="110"/>
                      <a:pt x="90" y="110"/>
                    </a:cubicBezTo>
                    <a:cubicBezTo>
                      <a:pt x="91" y="110"/>
                      <a:pt x="91" y="110"/>
                      <a:pt x="91" y="110"/>
                    </a:cubicBezTo>
                    <a:cubicBezTo>
                      <a:pt x="92" y="113"/>
                      <a:pt x="92" y="115"/>
                      <a:pt x="92" y="116"/>
                    </a:cubicBezTo>
                    <a:cubicBezTo>
                      <a:pt x="92" y="117"/>
                      <a:pt x="92" y="117"/>
                      <a:pt x="91" y="118"/>
                    </a:cubicBezTo>
                    <a:cubicBezTo>
                      <a:pt x="91" y="119"/>
                      <a:pt x="91" y="119"/>
                      <a:pt x="91" y="120"/>
                    </a:cubicBezTo>
                    <a:cubicBezTo>
                      <a:pt x="89" y="122"/>
                      <a:pt x="88" y="123"/>
                      <a:pt x="86" y="123"/>
                    </a:cubicBezTo>
                    <a:cubicBezTo>
                      <a:pt x="84" y="124"/>
                      <a:pt x="82" y="123"/>
                      <a:pt x="80" y="122"/>
                    </a:cubicBezTo>
                    <a:cubicBezTo>
                      <a:pt x="78" y="120"/>
                      <a:pt x="76" y="119"/>
                      <a:pt x="76" y="117"/>
                    </a:cubicBezTo>
                    <a:cubicBezTo>
                      <a:pt x="75" y="115"/>
                      <a:pt x="76" y="113"/>
                      <a:pt x="77" y="111"/>
                    </a:cubicBezTo>
                    <a:cubicBezTo>
                      <a:pt x="78" y="110"/>
                      <a:pt x="78" y="110"/>
                      <a:pt x="78" y="110"/>
                    </a:cubicBezTo>
                    <a:close/>
                    <a:moveTo>
                      <a:pt x="68" y="95"/>
                    </a:moveTo>
                    <a:cubicBezTo>
                      <a:pt x="69" y="95"/>
                      <a:pt x="70" y="96"/>
                      <a:pt x="71" y="96"/>
                    </a:cubicBezTo>
                    <a:cubicBezTo>
                      <a:pt x="71" y="96"/>
                      <a:pt x="72" y="96"/>
                      <a:pt x="72" y="95"/>
                    </a:cubicBezTo>
                    <a:cubicBezTo>
                      <a:pt x="73" y="94"/>
                      <a:pt x="73" y="94"/>
                      <a:pt x="73" y="94"/>
                    </a:cubicBezTo>
                    <a:cubicBezTo>
                      <a:pt x="74" y="93"/>
                      <a:pt x="74" y="92"/>
                      <a:pt x="74" y="92"/>
                    </a:cubicBezTo>
                    <a:cubicBezTo>
                      <a:pt x="74" y="91"/>
                      <a:pt x="73" y="91"/>
                      <a:pt x="72" y="90"/>
                    </a:cubicBezTo>
                    <a:cubicBezTo>
                      <a:pt x="72" y="90"/>
                      <a:pt x="72" y="90"/>
                      <a:pt x="72" y="90"/>
                    </a:cubicBezTo>
                    <a:cubicBezTo>
                      <a:pt x="68" y="95"/>
                      <a:pt x="68" y="95"/>
                      <a:pt x="68" y="95"/>
                    </a:cubicBezTo>
                    <a:close/>
                    <a:moveTo>
                      <a:pt x="54" y="103"/>
                    </a:moveTo>
                    <a:cubicBezTo>
                      <a:pt x="70" y="82"/>
                      <a:pt x="70" y="82"/>
                      <a:pt x="70" y="82"/>
                    </a:cubicBezTo>
                    <a:cubicBezTo>
                      <a:pt x="77" y="88"/>
                      <a:pt x="77" y="88"/>
                      <a:pt x="77" y="88"/>
                    </a:cubicBezTo>
                    <a:cubicBezTo>
                      <a:pt x="79" y="89"/>
                      <a:pt x="80" y="91"/>
                      <a:pt x="80" y="92"/>
                    </a:cubicBezTo>
                    <a:cubicBezTo>
                      <a:pt x="80" y="94"/>
                      <a:pt x="80" y="95"/>
                      <a:pt x="79" y="97"/>
                    </a:cubicBezTo>
                    <a:cubicBezTo>
                      <a:pt x="78" y="97"/>
                      <a:pt x="78" y="97"/>
                      <a:pt x="78" y="97"/>
                    </a:cubicBezTo>
                    <a:cubicBezTo>
                      <a:pt x="78" y="98"/>
                      <a:pt x="78" y="98"/>
                      <a:pt x="78" y="98"/>
                    </a:cubicBezTo>
                    <a:cubicBezTo>
                      <a:pt x="77" y="99"/>
                      <a:pt x="76" y="100"/>
                      <a:pt x="75" y="100"/>
                    </a:cubicBezTo>
                    <a:cubicBezTo>
                      <a:pt x="74" y="100"/>
                      <a:pt x="73" y="100"/>
                      <a:pt x="72" y="100"/>
                    </a:cubicBezTo>
                    <a:cubicBezTo>
                      <a:pt x="72" y="101"/>
                      <a:pt x="73" y="102"/>
                      <a:pt x="73" y="103"/>
                    </a:cubicBezTo>
                    <a:cubicBezTo>
                      <a:pt x="73" y="104"/>
                      <a:pt x="72" y="105"/>
                      <a:pt x="71" y="106"/>
                    </a:cubicBezTo>
                    <a:cubicBezTo>
                      <a:pt x="67" y="111"/>
                      <a:pt x="67" y="111"/>
                      <a:pt x="67" y="111"/>
                    </a:cubicBezTo>
                    <a:cubicBezTo>
                      <a:pt x="67" y="111"/>
                      <a:pt x="66" y="112"/>
                      <a:pt x="66" y="112"/>
                    </a:cubicBezTo>
                    <a:cubicBezTo>
                      <a:pt x="66" y="112"/>
                      <a:pt x="66" y="113"/>
                      <a:pt x="66" y="113"/>
                    </a:cubicBezTo>
                    <a:cubicBezTo>
                      <a:pt x="61" y="109"/>
                      <a:pt x="61" y="109"/>
                      <a:pt x="61" y="109"/>
                    </a:cubicBezTo>
                    <a:cubicBezTo>
                      <a:pt x="61" y="109"/>
                      <a:pt x="61" y="109"/>
                      <a:pt x="62" y="108"/>
                    </a:cubicBezTo>
                    <a:cubicBezTo>
                      <a:pt x="62" y="108"/>
                      <a:pt x="62" y="107"/>
                      <a:pt x="63" y="107"/>
                    </a:cubicBezTo>
                    <a:cubicBezTo>
                      <a:pt x="66" y="103"/>
                      <a:pt x="66" y="103"/>
                      <a:pt x="66" y="103"/>
                    </a:cubicBezTo>
                    <a:cubicBezTo>
                      <a:pt x="67" y="102"/>
                      <a:pt x="67" y="101"/>
                      <a:pt x="67" y="100"/>
                    </a:cubicBezTo>
                    <a:cubicBezTo>
                      <a:pt x="67" y="99"/>
                      <a:pt x="67" y="99"/>
                      <a:pt x="66" y="98"/>
                    </a:cubicBezTo>
                    <a:cubicBezTo>
                      <a:pt x="58" y="107"/>
                      <a:pt x="58" y="107"/>
                      <a:pt x="58" y="107"/>
                    </a:cubicBezTo>
                    <a:cubicBezTo>
                      <a:pt x="54" y="103"/>
                      <a:pt x="54" y="103"/>
                      <a:pt x="54" y="103"/>
                    </a:cubicBezTo>
                    <a:close/>
                    <a:moveTo>
                      <a:pt x="37" y="87"/>
                    </a:moveTo>
                    <a:cubicBezTo>
                      <a:pt x="57" y="69"/>
                      <a:pt x="57" y="69"/>
                      <a:pt x="57" y="69"/>
                    </a:cubicBezTo>
                    <a:cubicBezTo>
                      <a:pt x="66" y="78"/>
                      <a:pt x="66" y="78"/>
                      <a:pt x="66" y="78"/>
                    </a:cubicBezTo>
                    <a:cubicBezTo>
                      <a:pt x="62" y="82"/>
                      <a:pt x="62" y="82"/>
                      <a:pt x="62" y="82"/>
                    </a:cubicBezTo>
                    <a:cubicBezTo>
                      <a:pt x="57" y="77"/>
                      <a:pt x="57" y="77"/>
                      <a:pt x="57" y="77"/>
                    </a:cubicBezTo>
                    <a:cubicBezTo>
                      <a:pt x="53" y="80"/>
                      <a:pt x="53" y="80"/>
                      <a:pt x="53" y="80"/>
                    </a:cubicBezTo>
                    <a:cubicBezTo>
                      <a:pt x="58" y="85"/>
                      <a:pt x="58" y="85"/>
                      <a:pt x="58" y="85"/>
                    </a:cubicBezTo>
                    <a:cubicBezTo>
                      <a:pt x="54" y="89"/>
                      <a:pt x="54" y="89"/>
                      <a:pt x="54" y="89"/>
                    </a:cubicBezTo>
                    <a:cubicBezTo>
                      <a:pt x="50" y="84"/>
                      <a:pt x="50" y="84"/>
                      <a:pt x="50" y="84"/>
                    </a:cubicBezTo>
                    <a:cubicBezTo>
                      <a:pt x="45" y="88"/>
                      <a:pt x="45" y="88"/>
                      <a:pt x="45" y="88"/>
                    </a:cubicBezTo>
                    <a:cubicBezTo>
                      <a:pt x="51" y="93"/>
                      <a:pt x="51" y="93"/>
                      <a:pt x="51" y="93"/>
                    </a:cubicBezTo>
                    <a:cubicBezTo>
                      <a:pt x="47" y="97"/>
                      <a:pt x="47" y="97"/>
                      <a:pt x="47" y="97"/>
                    </a:cubicBezTo>
                    <a:cubicBezTo>
                      <a:pt x="37" y="87"/>
                      <a:pt x="37" y="87"/>
                      <a:pt x="37" y="87"/>
                    </a:cubicBezTo>
                    <a:close/>
                    <a:moveTo>
                      <a:pt x="25" y="70"/>
                    </a:moveTo>
                    <a:cubicBezTo>
                      <a:pt x="45" y="51"/>
                      <a:pt x="45" y="51"/>
                      <a:pt x="45" y="51"/>
                    </a:cubicBezTo>
                    <a:cubicBezTo>
                      <a:pt x="48" y="57"/>
                      <a:pt x="48" y="57"/>
                      <a:pt x="48" y="57"/>
                    </a:cubicBezTo>
                    <a:cubicBezTo>
                      <a:pt x="40" y="64"/>
                      <a:pt x="40" y="64"/>
                      <a:pt x="40" y="64"/>
                    </a:cubicBezTo>
                    <a:cubicBezTo>
                      <a:pt x="39" y="64"/>
                      <a:pt x="38" y="65"/>
                      <a:pt x="37" y="66"/>
                    </a:cubicBezTo>
                    <a:cubicBezTo>
                      <a:pt x="36" y="67"/>
                      <a:pt x="34" y="68"/>
                      <a:pt x="32" y="69"/>
                    </a:cubicBezTo>
                    <a:cubicBezTo>
                      <a:pt x="34" y="68"/>
                      <a:pt x="37" y="67"/>
                      <a:pt x="39" y="65"/>
                    </a:cubicBezTo>
                    <a:cubicBezTo>
                      <a:pt x="40" y="65"/>
                      <a:pt x="40" y="65"/>
                      <a:pt x="40" y="65"/>
                    </a:cubicBezTo>
                    <a:cubicBezTo>
                      <a:pt x="50" y="60"/>
                      <a:pt x="50" y="60"/>
                      <a:pt x="50" y="60"/>
                    </a:cubicBezTo>
                    <a:cubicBezTo>
                      <a:pt x="54" y="65"/>
                      <a:pt x="54" y="65"/>
                      <a:pt x="54" y="65"/>
                    </a:cubicBezTo>
                    <a:cubicBezTo>
                      <a:pt x="29" y="76"/>
                      <a:pt x="29" y="76"/>
                      <a:pt x="29" y="76"/>
                    </a:cubicBezTo>
                    <a:cubicBezTo>
                      <a:pt x="25" y="70"/>
                      <a:pt x="25" y="70"/>
                      <a:pt x="25" y="70"/>
                    </a:cubicBezTo>
                    <a:close/>
                    <a:moveTo>
                      <a:pt x="15" y="53"/>
                    </a:moveTo>
                    <a:cubicBezTo>
                      <a:pt x="39" y="41"/>
                      <a:pt x="39" y="41"/>
                      <a:pt x="39" y="41"/>
                    </a:cubicBezTo>
                    <a:cubicBezTo>
                      <a:pt x="42" y="47"/>
                      <a:pt x="42" y="47"/>
                      <a:pt x="42" y="47"/>
                    </a:cubicBezTo>
                    <a:cubicBezTo>
                      <a:pt x="18" y="58"/>
                      <a:pt x="18" y="58"/>
                      <a:pt x="18" y="58"/>
                    </a:cubicBezTo>
                    <a:cubicBezTo>
                      <a:pt x="15" y="53"/>
                      <a:pt x="15" y="53"/>
                      <a:pt x="15" y="53"/>
                    </a:cubicBezTo>
                    <a:close/>
                    <a:moveTo>
                      <a:pt x="5" y="29"/>
                    </a:moveTo>
                    <a:cubicBezTo>
                      <a:pt x="31" y="20"/>
                      <a:pt x="31" y="20"/>
                      <a:pt x="31" y="20"/>
                    </a:cubicBezTo>
                    <a:cubicBezTo>
                      <a:pt x="33" y="26"/>
                      <a:pt x="33" y="26"/>
                      <a:pt x="33" y="26"/>
                    </a:cubicBezTo>
                    <a:cubicBezTo>
                      <a:pt x="24" y="33"/>
                      <a:pt x="24" y="33"/>
                      <a:pt x="24" y="33"/>
                    </a:cubicBezTo>
                    <a:cubicBezTo>
                      <a:pt x="23" y="33"/>
                      <a:pt x="22" y="34"/>
                      <a:pt x="20" y="35"/>
                    </a:cubicBezTo>
                    <a:cubicBezTo>
                      <a:pt x="19" y="36"/>
                      <a:pt x="18" y="36"/>
                      <a:pt x="17" y="37"/>
                    </a:cubicBezTo>
                    <a:cubicBezTo>
                      <a:pt x="18" y="37"/>
                      <a:pt x="19" y="36"/>
                      <a:pt x="21" y="35"/>
                    </a:cubicBezTo>
                    <a:cubicBezTo>
                      <a:pt x="22" y="35"/>
                      <a:pt x="23" y="34"/>
                      <a:pt x="25" y="34"/>
                    </a:cubicBezTo>
                    <a:cubicBezTo>
                      <a:pt x="34" y="31"/>
                      <a:pt x="34" y="31"/>
                      <a:pt x="34" y="31"/>
                    </a:cubicBezTo>
                    <a:cubicBezTo>
                      <a:pt x="36" y="36"/>
                      <a:pt x="36" y="36"/>
                      <a:pt x="36" y="36"/>
                    </a:cubicBezTo>
                    <a:cubicBezTo>
                      <a:pt x="11" y="45"/>
                      <a:pt x="11" y="45"/>
                      <a:pt x="11" y="45"/>
                    </a:cubicBezTo>
                    <a:cubicBezTo>
                      <a:pt x="9" y="39"/>
                      <a:pt x="9" y="39"/>
                      <a:pt x="9" y="39"/>
                    </a:cubicBezTo>
                    <a:cubicBezTo>
                      <a:pt x="19" y="32"/>
                      <a:pt x="19" y="32"/>
                      <a:pt x="19" y="32"/>
                    </a:cubicBezTo>
                    <a:cubicBezTo>
                      <a:pt x="20" y="31"/>
                      <a:pt x="21" y="30"/>
                      <a:pt x="22" y="29"/>
                    </a:cubicBezTo>
                    <a:cubicBezTo>
                      <a:pt x="23" y="29"/>
                      <a:pt x="24" y="28"/>
                      <a:pt x="25" y="27"/>
                    </a:cubicBezTo>
                    <a:cubicBezTo>
                      <a:pt x="23" y="28"/>
                      <a:pt x="22" y="29"/>
                      <a:pt x="20" y="30"/>
                    </a:cubicBezTo>
                    <a:cubicBezTo>
                      <a:pt x="18" y="30"/>
                      <a:pt x="17" y="31"/>
                      <a:pt x="15" y="31"/>
                    </a:cubicBezTo>
                    <a:cubicBezTo>
                      <a:pt x="7" y="34"/>
                      <a:pt x="7" y="34"/>
                      <a:pt x="7" y="34"/>
                    </a:cubicBezTo>
                    <a:cubicBezTo>
                      <a:pt x="5" y="29"/>
                      <a:pt x="5" y="29"/>
                      <a:pt x="5" y="29"/>
                    </a:cubicBezTo>
                    <a:close/>
                    <a:moveTo>
                      <a:pt x="27" y="6"/>
                    </a:moveTo>
                    <a:cubicBezTo>
                      <a:pt x="8" y="8"/>
                      <a:pt x="8" y="8"/>
                      <a:pt x="8" y="8"/>
                    </a:cubicBezTo>
                    <a:cubicBezTo>
                      <a:pt x="7" y="8"/>
                      <a:pt x="6" y="8"/>
                      <a:pt x="6" y="9"/>
                    </a:cubicBezTo>
                    <a:cubicBezTo>
                      <a:pt x="5" y="9"/>
                      <a:pt x="5" y="10"/>
                      <a:pt x="5" y="10"/>
                    </a:cubicBezTo>
                    <a:cubicBezTo>
                      <a:pt x="5" y="11"/>
                      <a:pt x="6" y="11"/>
                      <a:pt x="6" y="12"/>
                    </a:cubicBezTo>
                    <a:cubicBezTo>
                      <a:pt x="7" y="12"/>
                      <a:pt x="7" y="12"/>
                      <a:pt x="8" y="12"/>
                    </a:cubicBezTo>
                    <a:cubicBezTo>
                      <a:pt x="28" y="10"/>
                      <a:pt x="28" y="10"/>
                      <a:pt x="28" y="10"/>
                    </a:cubicBezTo>
                    <a:cubicBezTo>
                      <a:pt x="28" y="16"/>
                      <a:pt x="28" y="16"/>
                      <a:pt x="28" y="16"/>
                    </a:cubicBezTo>
                    <a:cubicBezTo>
                      <a:pt x="10" y="18"/>
                      <a:pt x="10" y="18"/>
                      <a:pt x="10" y="18"/>
                    </a:cubicBezTo>
                    <a:cubicBezTo>
                      <a:pt x="7" y="18"/>
                      <a:pt x="5" y="18"/>
                      <a:pt x="3" y="16"/>
                    </a:cubicBezTo>
                    <a:cubicBezTo>
                      <a:pt x="2" y="15"/>
                      <a:pt x="1" y="13"/>
                      <a:pt x="1" y="11"/>
                    </a:cubicBezTo>
                    <a:cubicBezTo>
                      <a:pt x="0" y="8"/>
                      <a:pt x="1" y="6"/>
                      <a:pt x="2" y="5"/>
                    </a:cubicBezTo>
                    <a:cubicBezTo>
                      <a:pt x="3" y="3"/>
                      <a:pt x="5" y="2"/>
                      <a:pt x="8" y="2"/>
                    </a:cubicBezTo>
                    <a:cubicBezTo>
                      <a:pt x="27" y="0"/>
                      <a:pt x="27" y="0"/>
                      <a:pt x="27" y="0"/>
                    </a:cubicBezTo>
                    <a:cubicBezTo>
                      <a:pt x="27" y="6"/>
                      <a:pt x="27" y="6"/>
                      <a:pt x="2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0" name="Freeform 18"/>
              <p:cNvSpPr>
                <a:spLocks noEditPoints="1"/>
              </p:cNvSpPr>
              <p:nvPr/>
            </p:nvSpPr>
            <p:spPr bwMode="auto">
              <a:xfrm>
                <a:off x="3851276" y="1292225"/>
                <a:ext cx="1435100" cy="1433513"/>
              </a:xfrm>
              <a:custGeom>
                <a:avLst/>
                <a:gdLst>
                  <a:gd name="T0" fmla="*/ 191 w 381"/>
                  <a:gd name="T1" fmla="*/ 0 h 381"/>
                  <a:gd name="T2" fmla="*/ 381 w 381"/>
                  <a:gd name="T3" fmla="*/ 191 h 381"/>
                  <a:gd name="T4" fmla="*/ 191 w 381"/>
                  <a:gd name="T5" fmla="*/ 381 h 381"/>
                  <a:gd name="T6" fmla="*/ 0 w 381"/>
                  <a:gd name="T7" fmla="*/ 191 h 381"/>
                  <a:gd name="T8" fmla="*/ 191 w 381"/>
                  <a:gd name="T9" fmla="*/ 0 h 381"/>
                  <a:gd name="T10" fmla="*/ 191 w 381"/>
                  <a:gd name="T11" fmla="*/ 17 h 381"/>
                  <a:gd name="T12" fmla="*/ 365 w 381"/>
                  <a:gd name="T13" fmla="*/ 191 h 381"/>
                  <a:gd name="T14" fmla="*/ 191 w 381"/>
                  <a:gd name="T15" fmla="*/ 365 h 381"/>
                  <a:gd name="T16" fmla="*/ 16 w 381"/>
                  <a:gd name="T17" fmla="*/ 191 h 381"/>
                  <a:gd name="T18" fmla="*/ 191 w 381"/>
                  <a:gd name="T19" fmla="*/ 17 h 381"/>
                  <a:gd name="T20" fmla="*/ 191 w 381"/>
                  <a:gd name="T21" fmla="*/ 21 h 381"/>
                  <a:gd name="T22" fmla="*/ 361 w 381"/>
                  <a:gd name="T23" fmla="*/ 191 h 381"/>
                  <a:gd name="T24" fmla="*/ 191 w 381"/>
                  <a:gd name="T25" fmla="*/ 361 h 381"/>
                  <a:gd name="T26" fmla="*/ 20 w 381"/>
                  <a:gd name="T27" fmla="*/ 191 h 381"/>
                  <a:gd name="T28" fmla="*/ 191 w 381"/>
                  <a:gd name="T29" fmla="*/ 21 h 381"/>
                  <a:gd name="T30" fmla="*/ 191 w 381"/>
                  <a:gd name="T31" fmla="*/ 73 h 381"/>
                  <a:gd name="T32" fmla="*/ 309 w 381"/>
                  <a:gd name="T33" fmla="*/ 191 h 381"/>
                  <a:gd name="T34" fmla="*/ 191 w 381"/>
                  <a:gd name="T35" fmla="*/ 309 h 381"/>
                  <a:gd name="T36" fmla="*/ 72 w 381"/>
                  <a:gd name="T37" fmla="*/ 191 h 381"/>
                  <a:gd name="T38" fmla="*/ 191 w 381"/>
                  <a:gd name="T39" fmla="*/ 73 h 381"/>
                  <a:gd name="T40" fmla="*/ 191 w 381"/>
                  <a:gd name="T41" fmla="*/ 76 h 381"/>
                  <a:gd name="T42" fmla="*/ 305 w 381"/>
                  <a:gd name="T43" fmla="*/ 191 h 381"/>
                  <a:gd name="T44" fmla="*/ 191 w 381"/>
                  <a:gd name="T45" fmla="*/ 306 h 381"/>
                  <a:gd name="T46" fmla="*/ 76 w 381"/>
                  <a:gd name="T47" fmla="*/ 191 h 381"/>
                  <a:gd name="T48" fmla="*/ 191 w 381"/>
                  <a:gd name="T49" fmla="*/ 76 h 381"/>
                  <a:gd name="T50" fmla="*/ 191 w 381"/>
                  <a:gd name="T51" fmla="*/ 9 h 381"/>
                  <a:gd name="T52" fmla="*/ 372 w 381"/>
                  <a:gd name="T53" fmla="*/ 191 h 381"/>
                  <a:gd name="T54" fmla="*/ 191 w 381"/>
                  <a:gd name="T55" fmla="*/ 373 h 381"/>
                  <a:gd name="T56" fmla="*/ 9 w 381"/>
                  <a:gd name="T57" fmla="*/ 191 h 381"/>
                  <a:gd name="T58" fmla="*/ 191 w 381"/>
                  <a:gd name="T59" fmla="*/ 9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1" h="381">
                    <a:moveTo>
                      <a:pt x="191" y="0"/>
                    </a:moveTo>
                    <a:cubicBezTo>
                      <a:pt x="296" y="0"/>
                      <a:pt x="381" y="86"/>
                      <a:pt x="381" y="191"/>
                    </a:cubicBezTo>
                    <a:cubicBezTo>
                      <a:pt x="381" y="296"/>
                      <a:pt x="296" y="381"/>
                      <a:pt x="191" y="381"/>
                    </a:cubicBezTo>
                    <a:cubicBezTo>
                      <a:pt x="86" y="381"/>
                      <a:pt x="0" y="296"/>
                      <a:pt x="0" y="191"/>
                    </a:cubicBezTo>
                    <a:cubicBezTo>
                      <a:pt x="0" y="86"/>
                      <a:pt x="86" y="0"/>
                      <a:pt x="191" y="0"/>
                    </a:cubicBezTo>
                    <a:close/>
                    <a:moveTo>
                      <a:pt x="191" y="17"/>
                    </a:moveTo>
                    <a:cubicBezTo>
                      <a:pt x="286" y="17"/>
                      <a:pt x="365" y="95"/>
                      <a:pt x="365" y="191"/>
                    </a:cubicBezTo>
                    <a:cubicBezTo>
                      <a:pt x="365" y="287"/>
                      <a:pt x="286" y="365"/>
                      <a:pt x="191" y="365"/>
                    </a:cubicBezTo>
                    <a:cubicBezTo>
                      <a:pt x="95" y="365"/>
                      <a:pt x="16" y="287"/>
                      <a:pt x="16" y="191"/>
                    </a:cubicBezTo>
                    <a:cubicBezTo>
                      <a:pt x="16" y="95"/>
                      <a:pt x="95" y="17"/>
                      <a:pt x="191" y="17"/>
                    </a:cubicBezTo>
                    <a:close/>
                    <a:moveTo>
                      <a:pt x="191" y="21"/>
                    </a:moveTo>
                    <a:cubicBezTo>
                      <a:pt x="284" y="21"/>
                      <a:pt x="361" y="97"/>
                      <a:pt x="361" y="191"/>
                    </a:cubicBezTo>
                    <a:cubicBezTo>
                      <a:pt x="361" y="285"/>
                      <a:pt x="284" y="361"/>
                      <a:pt x="191" y="361"/>
                    </a:cubicBezTo>
                    <a:cubicBezTo>
                      <a:pt x="97" y="361"/>
                      <a:pt x="20" y="285"/>
                      <a:pt x="20" y="191"/>
                    </a:cubicBezTo>
                    <a:cubicBezTo>
                      <a:pt x="20" y="97"/>
                      <a:pt x="97" y="21"/>
                      <a:pt x="191" y="21"/>
                    </a:cubicBezTo>
                    <a:close/>
                    <a:moveTo>
                      <a:pt x="191" y="73"/>
                    </a:moveTo>
                    <a:cubicBezTo>
                      <a:pt x="256" y="73"/>
                      <a:pt x="309" y="126"/>
                      <a:pt x="309" y="191"/>
                    </a:cubicBezTo>
                    <a:cubicBezTo>
                      <a:pt x="309" y="256"/>
                      <a:pt x="256" y="309"/>
                      <a:pt x="191" y="309"/>
                    </a:cubicBezTo>
                    <a:cubicBezTo>
                      <a:pt x="126" y="309"/>
                      <a:pt x="72" y="256"/>
                      <a:pt x="72" y="191"/>
                    </a:cubicBezTo>
                    <a:cubicBezTo>
                      <a:pt x="72" y="126"/>
                      <a:pt x="126" y="73"/>
                      <a:pt x="191" y="73"/>
                    </a:cubicBezTo>
                    <a:close/>
                    <a:moveTo>
                      <a:pt x="191" y="76"/>
                    </a:moveTo>
                    <a:cubicBezTo>
                      <a:pt x="254" y="76"/>
                      <a:pt x="305" y="128"/>
                      <a:pt x="305" y="191"/>
                    </a:cubicBezTo>
                    <a:cubicBezTo>
                      <a:pt x="305" y="254"/>
                      <a:pt x="254" y="306"/>
                      <a:pt x="191" y="306"/>
                    </a:cubicBezTo>
                    <a:cubicBezTo>
                      <a:pt x="127" y="306"/>
                      <a:pt x="76" y="254"/>
                      <a:pt x="76" y="191"/>
                    </a:cubicBezTo>
                    <a:cubicBezTo>
                      <a:pt x="76" y="128"/>
                      <a:pt x="127" y="76"/>
                      <a:pt x="191" y="76"/>
                    </a:cubicBezTo>
                    <a:close/>
                    <a:moveTo>
                      <a:pt x="191" y="9"/>
                    </a:moveTo>
                    <a:cubicBezTo>
                      <a:pt x="291" y="9"/>
                      <a:pt x="372" y="91"/>
                      <a:pt x="372" y="191"/>
                    </a:cubicBezTo>
                    <a:cubicBezTo>
                      <a:pt x="372" y="291"/>
                      <a:pt x="291" y="373"/>
                      <a:pt x="191" y="373"/>
                    </a:cubicBezTo>
                    <a:cubicBezTo>
                      <a:pt x="90" y="373"/>
                      <a:pt x="9" y="291"/>
                      <a:pt x="9" y="191"/>
                    </a:cubicBezTo>
                    <a:cubicBezTo>
                      <a:pt x="9" y="91"/>
                      <a:pt x="90" y="9"/>
                      <a:pt x="19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1" name="Freeform 19"/>
              <p:cNvSpPr>
                <a:spLocks noEditPoints="1"/>
              </p:cNvSpPr>
              <p:nvPr/>
            </p:nvSpPr>
            <p:spPr bwMode="auto">
              <a:xfrm>
                <a:off x="4416426" y="1778000"/>
                <a:ext cx="304800" cy="225425"/>
              </a:xfrm>
              <a:custGeom>
                <a:avLst/>
                <a:gdLst>
                  <a:gd name="T0" fmla="*/ 70 w 81"/>
                  <a:gd name="T1" fmla="*/ 19 h 60"/>
                  <a:gd name="T2" fmla="*/ 79 w 81"/>
                  <a:gd name="T3" fmla="*/ 14 h 60"/>
                  <a:gd name="T4" fmla="*/ 61 w 81"/>
                  <a:gd name="T5" fmla="*/ 19 h 60"/>
                  <a:gd name="T6" fmla="*/ 46 w 81"/>
                  <a:gd name="T7" fmla="*/ 34 h 60"/>
                  <a:gd name="T8" fmla="*/ 49 w 81"/>
                  <a:gd name="T9" fmla="*/ 37 h 60"/>
                  <a:gd name="T10" fmla="*/ 51 w 81"/>
                  <a:gd name="T11" fmla="*/ 43 h 60"/>
                  <a:gd name="T12" fmla="*/ 30 w 81"/>
                  <a:gd name="T13" fmla="*/ 43 h 60"/>
                  <a:gd name="T14" fmla="*/ 25 w 81"/>
                  <a:gd name="T15" fmla="*/ 41 h 60"/>
                  <a:gd name="T16" fmla="*/ 33 w 81"/>
                  <a:gd name="T17" fmla="*/ 36 h 60"/>
                  <a:gd name="T18" fmla="*/ 35 w 81"/>
                  <a:gd name="T19" fmla="*/ 30 h 60"/>
                  <a:gd name="T20" fmla="*/ 55 w 81"/>
                  <a:gd name="T21" fmla="*/ 35 h 60"/>
                  <a:gd name="T22" fmla="*/ 21 w 81"/>
                  <a:gd name="T23" fmla="*/ 39 h 60"/>
                  <a:gd name="T24" fmla="*/ 27 w 81"/>
                  <a:gd name="T25" fmla="*/ 34 h 60"/>
                  <a:gd name="T26" fmla="*/ 55 w 81"/>
                  <a:gd name="T27" fmla="*/ 50 h 60"/>
                  <a:gd name="T28" fmla="*/ 52 w 81"/>
                  <a:gd name="T29" fmla="*/ 59 h 60"/>
                  <a:gd name="T30" fmla="*/ 29 w 81"/>
                  <a:gd name="T31" fmla="*/ 43 h 60"/>
                  <a:gd name="T32" fmla="*/ 25 w 81"/>
                  <a:gd name="T33" fmla="*/ 53 h 60"/>
                  <a:gd name="T34" fmla="*/ 20 w 81"/>
                  <a:gd name="T35" fmla="*/ 46 h 60"/>
                  <a:gd name="T36" fmla="*/ 18 w 81"/>
                  <a:gd name="T37" fmla="*/ 52 h 60"/>
                  <a:gd name="T38" fmla="*/ 13 w 81"/>
                  <a:gd name="T39" fmla="*/ 59 h 60"/>
                  <a:gd name="T40" fmla="*/ 13 w 81"/>
                  <a:gd name="T41" fmla="*/ 41 h 60"/>
                  <a:gd name="T42" fmla="*/ 25 w 81"/>
                  <a:gd name="T43" fmla="*/ 29 h 60"/>
                  <a:gd name="T44" fmla="*/ 6 w 81"/>
                  <a:gd name="T45" fmla="*/ 35 h 60"/>
                  <a:gd name="T46" fmla="*/ 79 w 81"/>
                  <a:gd name="T47" fmla="*/ 29 h 60"/>
                  <a:gd name="T48" fmla="*/ 64 w 81"/>
                  <a:gd name="T49" fmla="*/ 35 h 60"/>
                  <a:gd name="T50" fmla="*/ 12 w 81"/>
                  <a:gd name="T51" fmla="*/ 24 h 60"/>
                  <a:gd name="T52" fmla="*/ 30 w 81"/>
                  <a:gd name="T53" fmla="*/ 28 h 60"/>
                  <a:gd name="T54" fmla="*/ 41 w 81"/>
                  <a:gd name="T55" fmla="*/ 28 h 60"/>
                  <a:gd name="T56" fmla="*/ 51 w 81"/>
                  <a:gd name="T57" fmla="*/ 28 h 60"/>
                  <a:gd name="T58" fmla="*/ 69 w 81"/>
                  <a:gd name="T59" fmla="*/ 24 h 60"/>
                  <a:gd name="T60" fmla="*/ 69 w 81"/>
                  <a:gd name="T61" fmla="*/ 59 h 60"/>
                  <a:gd name="T62" fmla="*/ 52 w 81"/>
                  <a:gd name="T63" fmla="*/ 60 h 60"/>
                  <a:gd name="T64" fmla="*/ 25 w 81"/>
                  <a:gd name="T65" fmla="*/ 60 h 60"/>
                  <a:gd name="T66" fmla="*/ 0 w 81"/>
                  <a:gd name="T67" fmla="*/ 35 h 60"/>
                  <a:gd name="T68" fmla="*/ 6 w 81"/>
                  <a:gd name="T69" fmla="*/ 18 h 60"/>
                  <a:gd name="T70" fmla="*/ 15 w 81"/>
                  <a:gd name="T71" fmla="*/ 12 h 60"/>
                  <a:gd name="T72" fmla="*/ 23 w 81"/>
                  <a:gd name="T73" fmla="*/ 0 h 60"/>
                  <a:gd name="T74" fmla="*/ 32 w 81"/>
                  <a:gd name="T75" fmla="*/ 6 h 60"/>
                  <a:gd name="T76" fmla="*/ 39 w 81"/>
                  <a:gd name="T77" fmla="*/ 6 h 60"/>
                  <a:gd name="T78" fmla="*/ 48 w 81"/>
                  <a:gd name="T79" fmla="*/ 1 h 60"/>
                  <a:gd name="T80" fmla="*/ 58 w 81"/>
                  <a:gd name="T81" fmla="*/ 0 h 60"/>
                  <a:gd name="T82" fmla="*/ 66 w 81"/>
                  <a:gd name="T83" fmla="*/ 18 h 60"/>
                  <a:gd name="T84" fmla="*/ 72 w 81"/>
                  <a:gd name="T85" fmla="*/ 18 h 60"/>
                  <a:gd name="T86" fmla="*/ 81 w 81"/>
                  <a:gd name="T87" fmla="*/ 14 h 60"/>
                  <a:gd name="T88" fmla="*/ 23 w 81"/>
                  <a:gd name="T89" fmla="*/ 14 h 60"/>
                  <a:gd name="T90" fmla="*/ 14 w 81"/>
                  <a:gd name="T91" fmla="*/ 18 h 60"/>
                  <a:gd name="T92" fmla="*/ 5 w 81"/>
                  <a:gd name="T93" fmla="*/ 19 h 60"/>
                  <a:gd name="T94" fmla="*/ 23 w 81"/>
                  <a:gd name="T95" fmla="*/ 18 h 60"/>
                  <a:gd name="T96" fmla="*/ 36 w 81"/>
                  <a:gd name="T97" fmla="*/ 22 h 60"/>
                  <a:gd name="T98" fmla="*/ 49 w 81"/>
                  <a:gd name="T99" fmla="*/ 18 h 60"/>
                  <a:gd name="T100" fmla="*/ 57 w 81"/>
                  <a:gd name="T101" fmla="*/ 59 h 60"/>
                  <a:gd name="T102" fmla="*/ 24 w 81"/>
                  <a:gd name="T103" fmla="*/ 1 h 60"/>
                  <a:gd name="T104" fmla="*/ 37 w 81"/>
                  <a:gd name="T105" fmla="*/ 1 h 60"/>
                  <a:gd name="T106" fmla="*/ 47 w 81"/>
                  <a:gd name="T107" fmla="*/ 6 h 60"/>
                  <a:gd name="T108" fmla="*/ 24 w 81"/>
                  <a:gd name="T109" fmla="*/ 10 h 60"/>
                  <a:gd name="T110" fmla="*/ 41 w 81"/>
                  <a:gd name="T111" fmla="*/ 16 h 60"/>
                  <a:gd name="T112" fmla="*/ 51 w 81"/>
                  <a:gd name="T113" fmla="*/ 16 h 60"/>
                  <a:gd name="T114" fmla="*/ 65 w 81"/>
                  <a:gd name="T115" fmla="*/ 45 h 60"/>
                  <a:gd name="T116" fmla="*/ 57 w 81"/>
                  <a:gd name="T117"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60">
                    <a:moveTo>
                      <a:pt x="63" y="19"/>
                    </a:moveTo>
                    <a:cubicBezTo>
                      <a:pt x="66" y="19"/>
                      <a:pt x="66" y="19"/>
                      <a:pt x="66" y="19"/>
                    </a:cubicBezTo>
                    <a:cubicBezTo>
                      <a:pt x="66" y="19"/>
                      <a:pt x="66" y="19"/>
                      <a:pt x="66" y="19"/>
                    </a:cubicBezTo>
                    <a:cubicBezTo>
                      <a:pt x="67" y="19"/>
                      <a:pt x="67" y="19"/>
                      <a:pt x="67" y="19"/>
                    </a:cubicBezTo>
                    <a:cubicBezTo>
                      <a:pt x="67" y="19"/>
                      <a:pt x="67" y="19"/>
                      <a:pt x="67" y="19"/>
                    </a:cubicBezTo>
                    <a:cubicBezTo>
                      <a:pt x="67" y="18"/>
                      <a:pt x="67" y="18"/>
                      <a:pt x="67" y="18"/>
                    </a:cubicBezTo>
                    <a:cubicBezTo>
                      <a:pt x="67" y="14"/>
                      <a:pt x="67" y="14"/>
                      <a:pt x="67" y="14"/>
                    </a:cubicBezTo>
                    <a:cubicBezTo>
                      <a:pt x="70" y="14"/>
                      <a:pt x="70" y="14"/>
                      <a:pt x="70" y="14"/>
                    </a:cubicBezTo>
                    <a:cubicBezTo>
                      <a:pt x="70" y="19"/>
                      <a:pt x="70" y="19"/>
                      <a:pt x="70" y="19"/>
                    </a:cubicBezTo>
                    <a:cubicBezTo>
                      <a:pt x="72" y="19"/>
                      <a:pt x="72" y="19"/>
                      <a:pt x="72" y="19"/>
                    </a:cubicBezTo>
                    <a:cubicBezTo>
                      <a:pt x="72" y="19"/>
                      <a:pt x="72" y="19"/>
                      <a:pt x="72" y="19"/>
                    </a:cubicBezTo>
                    <a:cubicBezTo>
                      <a:pt x="75" y="19"/>
                      <a:pt x="75" y="19"/>
                      <a:pt x="75" y="19"/>
                    </a:cubicBezTo>
                    <a:cubicBezTo>
                      <a:pt x="75" y="19"/>
                      <a:pt x="75" y="19"/>
                      <a:pt x="75" y="19"/>
                    </a:cubicBezTo>
                    <a:cubicBezTo>
                      <a:pt x="76" y="19"/>
                      <a:pt x="76" y="19"/>
                      <a:pt x="76" y="19"/>
                    </a:cubicBezTo>
                    <a:cubicBezTo>
                      <a:pt x="76" y="19"/>
                      <a:pt x="76" y="19"/>
                      <a:pt x="76" y="19"/>
                    </a:cubicBezTo>
                    <a:cubicBezTo>
                      <a:pt x="76" y="18"/>
                      <a:pt x="76" y="18"/>
                      <a:pt x="76" y="18"/>
                    </a:cubicBezTo>
                    <a:cubicBezTo>
                      <a:pt x="76" y="14"/>
                      <a:pt x="76" y="14"/>
                      <a:pt x="76" y="14"/>
                    </a:cubicBezTo>
                    <a:cubicBezTo>
                      <a:pt x="79" y="14"/>
                      <a:pt x="79" y="14"/>
                      <a:pt x="79" y="14"/>
                    </a:cubicBezTo>
                    <a:cubicBezTo>
                      <a:pt x="79" y="22"/>
                      <a:pt x="79" y="22"/>
                      <a:pt x="79" y="22"/>
                    </a:cubicBezTo>
                    <a:cubicBezTo>
                      <a:pt x="56" y="22"/>
                      <a:pt x="56" y="22"/>
                      <a:pt x="56" y="22"/>
                    </a:cubicBezTo>
                    <a:cubicBezTo>
                      <a:pt x="56" y="18"/>
                      <a:pt x="56" y="18"/>
                      <a:pt x="56" y="18"/>
                    </a:cubicBezTo>
                    <a:cubicBezTo>
                      <a:pt x="57" y="18"/>
                      <a:pt x="57" y="18"/>
                      <a:pt x="57" y="18"/>
                    </a:cubicBezTo>
                    <a:cubicBezTo>
                      <a:pt x="57" y="18"/>
                      <a:pt x="57" y="18"/>
                      <a:pt x="57" y="18"/>
                    </a:cubicBezTo>
                    <a:cubicBezTo>
                      <a:pt x="58" y="18"/>
                      <a:pt x="58" y="18"/>
                      <a:pt x="58" y="18"/>
                    </a:cubicBezTo>
                    <a:cubicBezTo>
                      <a:pt x="58" y="14"/>
                      <a:pt x="58" y="14"/>
                      <a:pt x="58" y="14"/>
                    </a:cubicBezTo>
                    <a:cubicBezTo>
                      <a:pt x="61" y="14"/>
                      <a:pt x="61" y="14"/>
                      <a:pt x="61" y="14"/>
                    </a:cubicBezTo>
                    <a:cubicBezTo>
                      <a:pt x="61" y="19"/>
                      <a:pt x="61" y="19"/>
                      <a:pt x="61" y="19"/>
                    </a:cubicBezTo>
                    <a:cubicBezTo>
                      <a:pt x="63" y="19"/>
                      <a:pt x="63" y="19"/>
                      <a:pt x="63" y="19"/>
                    </a:cubicBezTo>
                    <a:cubicBezTo>
                      <a:pt x="63" y="19"/>
                      <a:pt x="63" y="19"/>
                      <a:pt x="63" y="19"/>
                    </a:cubicBezTo>
                    <a:close/>
                    <a:moveTo>
                      <a:pt x="41" y="33"/>
                    </a:moveTo>
                    <a:cubicBezTo>
                      <a:pt x="42" y="33"/>
                      <a:pt x="43" y="33"/>
                      <a:pt x="44" y="33"/>
                    </a:cubicBezTo>
                    <a:cubicBezTo>
                      <a:pt x="45" y="30"/>
                      <a:pt x="45" y="30"/>
                      <a:pt x="45" y="30"/>
                    </a:cubicBezTo>
                    <a:cubicBezTo>
                      <a:pt x="44" y="30"/>
                      <a:pt x="43" y="29"/>
                      <a:pt x="41" y="29"/>
                    </a:cubicBezTo>
                    <a:cubicBezTo>
                      <a:pt x="41" y="29"/>
                      <a:pt x="41" y="29"/>
                      <a:pt x="41" y="29"/>
                    </a:cubicBezTo>
                    <a:cubicBezTo>
                      <a:pt x="41" y="33"/>
                      <a:pt x="41" y="33"/>
                      <a:pt x="41" y="33"/>
                    </a:cubicBezTo>
                    <a:close/>
                    <a:moveTo>
                      <a:pt x="46" y="34"/>
                    </a:moveTo>
                    <a:cubicBezTo>
                      <a:pt x="46" y="34"/>
                      <a:pt x="47" y="35"/>
                      <a:pt x="48" y="36"/>
                    </a:cubicBezTo>
                    <a:cubicBezTo>
                      <a:pt x="51" y="33"/>
                      <a:pt x="51" y="33"/>
                      <a:pt x="51" y="33"/>
                    </a:cubicBezTo>
                    <a:cubicBezTo>
                      <a:pt x="49" y="32"/>
                      <a:pt x="48" y="31"/>
                      <a:pt x="47" y="31"/>
                    </a:cubicBezTo>
                    <a:cubicBezTo>
                      <a:pt x="46" y="34"/>
                      <a:pt x="46" y="34"/>
                      <a:pt x="46" y="34"/>
                    </a:cubicBezTo>
                    <a:close/>
                    <a:moveTo>
                      <a:pt x="49" y="37"/>
                    </a:moveTo>
                    <a:cubicBezTo>
                      <a:pt x="50" y="37"/>
                      <a:pt x="50" y="38"/>
                      <a:pt x="50" y="38"/>
                    </a:cubicBezTo>
                    <a:cubicBezTo>
                      <a:pt x="54" y="37"/>
                      <a:pt x="54" y="37"/>
                      <a:pt x="54" y="37"/>
                    </a:cubicBezTo>
                    <a:cubicBezTo>
                      <a:pt x="53" y="36"/>
                      <a:pt x="53" y="35"/>
                      <a:pt x="52" y="34"/>
                    </a:cubicBezTo>
                    <a:cubicBezTo>
                      <a:pt x="49" y="37"/>
                      <a:pt x="49" y="37"/>
                      <a:pt x="49" y="37"/>
                    </a:cubicBezTo>
                    <a:close/>
                    <a:moveTo>
                      <a:pt x="51" y="40"/>
                    </a:moveTo>
                    <a:cubicBezTo>
                      <a:pt x="51" y="40"/>
                      <a:pt x="52" y="41"/>
                      <a:pt x="52" y="42"/>
                    </a:cubicBezTo>
                    <a:cubicBezTo>
                      <a:pt x="55" y="42"/>
                      <a:pt x="55" y="42"/>
                      <a:pt x="55" y="42"/>
                    </a:cubicBezTo>
                    <a:cubicBezTo>
                      <a:pt x="55" y="40"/>
                      <a:pt x="55" y="40"/>
                      <a:pt x="55" y="40"/>
                    </a:cubicBezTo>
                    <a:cubicBezTo>
                      <a:pt x="55" y="40"/>
                      <a:pt x="55" y="40"/>
                      <a:pt x="55" y="40"/>
                    </a:cubicBezTo>
                    <a:cubicBezTo>
                      <a:pt x="55" y="40"/>
                      <a:pt x="55" y="39"/>
                      <a:pt x="55" y="39"/>
                    </a:cubicBezTo>
                    <a:cubicBezTo>
                      <a:pt x="51" y="40"/>
                      <a:pt x="51" y="40"/>
                      <a:pt x="51" y="40"/>
                    </a:cubicBezTo>
                    <a:close/>
                    <a:moveTo>
                      <a:pt x="51" y="43"/>
                    </a:moveTo>
                    <a:cubicBezTo>
                      <a:pt x="51" y="43"/>
                      <a:pt x="51" y="43"/>
                      <a:pt x="51" y="43"/>
                    </a:cubicBezTo>
                    <a:cubicBezTo>
                      <a:pt x="50" y="42"/>
                      <a:pt x="50" y="41"/>
                      <a:pt x="50" y="40"/>
                    </a:cubicBezTo>
                    <a:cubicBezTo>
                      <a:pt x="50" y="40"/>
                      <a:pt x="50" y="40"/>
                      <a:pt x="50" y="40"/>
                    </a:cubicBezTo>
                    <a:cubicBezTo>
                      <a:pt x="50" y="40"/>
                      <a:pt x="50" y="40"/>
                      <a:pt x="50" y="40"/>
                    </a:cubicBezTo>
                    <a:cubicBezTo>
                      <a:pt x="49" y="39"/>
                      <a:pt x="48" y="38"/>
                      <a:pt x="47" y="37"/>
                    </a:cubicBezTo>
                    <a:cubicBezTo>
                      <a:pt x="47" y="37"/>
                      <a:pt x="47" y="37"/>
                      <a:pt x="47" y="37"/>
                    </a:cubicBezTo>
                    <a:cubicBezTo>
                      <a:pt x="47" y="37"/>
                      <a:pt x="47" y="37"/>
                      <a:pt x="47" y="37"/>
                    </a:cubicBezTo>
                    <a:cubicBezTo>
                      <a:pt x="45" y="35"/>
                      <a:pt x="43" y="34"/>
                      <a:pt x="40" y="34"/>
                    </a:cubicBezTo>
                    <a:cubicBezTo>
                      <a:pt x="35" y="34"/>
                      <a:pt x="31" y="38"/>
                      <a:pt x="30" y="43"/>
                    </a:cubicBezTo>
                    <a:cubicBezTo>
                      <a:pt x="30" y="43"/>
                      <a:pt x="30" y="43"/>
                      <a:pt x="30" y="43"/>
                    </a:cubicBezTo>
                    <a:cubicBezTo>
                      <a:pt x="30" y="59"/>
                      <a:pt x="30" y="59"/>
                      <a:pt x="30" y="59"/>
                    </a:cubicBezTo>
                    <a:cubicBezTo>
                      <a:pt x="51" y="59"/>
                      <a:pt x="51" y="59"/>
                      <a:pt x="51" y="59"/>
                    </a:cubicBezTo>
                    <a:cubicBezTo>
                      <a:pt x="51" y="43"/>
                      <a:pt x="51" y="43"/>
                      <a:pt x="51" y="43"/>
                    </a:cubicBezTo>
                    <a:close/>
                    <a:moveTo>
                      <a:pt x="29" y="42"/>
                    </a:moveTo>
                    <a:cubicBezTo>
                      <a:pt x="29" y="41"/>
                      <a:pt x="29" y="40"/>
                      <a:pt x="30" y="40"/>
                    </a:cubicBezTo>
                    <a:cubicBezTo>
                      <a:pt x="26" y="39"/>
                      <a:pt x="26" y="39"/>
                      <a:pt x="26" y="39"/>
                    </a:cubicBezTo>
                    <a:cubicBezTo>
                      <a:pt x="26" y="39"/>
                      <a:pt x="26" y="40"/>
                      <a:pt x="25" y="40"/>
                    </a:cubicBezTo>
                    <a:cubicBezTo>
                      <a:pt x="25" y="40"/>
                      <a:pt x="25" y="40"/>
                      <a:pt x="25" y="40"/>
                    </a:cubicBezTo>
                    <a:cubicBezTo>
                      <a:pt x="25" y="41"/>
                      <a:pt x="25" y="41"/>
                      <a:pt x="25" y="41"/>
                    </a:cubicBezTo>
                    <a:cubicBezTo>
                      <a:pt x="25" y="41"/>
                      <a:pt x="25" y="41"/>
                      <a:pt x="25" y="41"/>
                    </a:cubicBezTo>
                    <a:cubicBezTo>
                      <a:pt x="25" y="42"/>
                      <a:pt x="25" y="42"/>
                      <a:pt x="25" y="42"/>
                    </a:cubicBezTo>
                    <a:cubicBezTo>
                      <a:pt x="29" y="42"/>
                      <a:pt x="29" y="42"/>
                      <a:pt x="29" y="42"/>
                    </a:cubicBezTo>
                    <a:close/>
                    <a:moveTo>
                      <a:pt x="30" y="38"/>
                    </a:moveTo>
                    <a:cubicBezTo>
                      <a:pt x="31" y="38"/>
                      <a:pt x="31" y="37"/>
                      <a:pt x="32" y="37"/>
                    </a:cubicBezTo>
                    <a:cubicBezTo>
                      <a:pt x="29" y="34"/>
                      <a:pt x="29" y="34"/>
                      <a:pt x="29" y="34"/>
                    </a:cubicBezTo>
                    <a:cubicBezTo>
                      <a:pt x="28" y="35"/>
                      <a:pt x="27" y="36"/>
                      <a:pt x="27" y="37"/>
                    </a:cubicBezTo>
                    <a:cubicBezTo>
                      <a:pt x="30" y="38"/>
                      <a:pt x="30" y="38"/>
                      <a:pt x="30" y="38"/>
                    </a:cubicBezTo>
                    <a:close/>
                    <a:moveTo>
                      <a:pt x="33" y="36"/>
                    </a:moveTo>
                    <a:cubicBezTo>
                      <a:pt x="33" y="35"/>
                      <a:pt x="34" y="34"/>
                      <a:pt x="35" y="34"/>
                    </a:cubicBezTo>
                    <a:cubicBezTo>
                      <a:pt x="34" y="31"/>
                      <a:pt x="34" y="31"/>
                      <a:pt x="34" y="31"/>
                    </a:cubicBezTo>
                    <a:cubicBezTo>
                      <a:pt x="32" y="31"/>
                      <a:pt x="31" y="32"/>
                      <a:pt x="30" y="33"/>
                    </a:cubicBezTo>
                    <a:cubicBezTo>
                      <a:pt x="33" y="36"/>
                      <a:pt x="33" y="36"/>
                      <a:pt x="33" y="36"/>
                    </a:cubicBezTo>
                    <a:close/>
                    <a:moveTo>
                      <a:pt x="36" y="33"/>
                    </a:moveTo>
                    <a:cubicBezTo>
                      <a:pt x="37" y="33"/>
                      <a:pt x="39" y="33"/>
                      <a:pt x="40" y="33"/>
                    </a:cubicBezTo>
                    <a:cubicBezTo>
                      <a:pt x="40" y="29"/>
                      <a:pt x="40" y="29"/>
                      <a:pt x="40" y="29"/>
                    </a:cubicBezTo>
                    <a:cubicBezTo>
                      <a:pt x="39" y="29"/>
                      <a:pt x="39" y="29"/>
                      <a:pt x="39" y="29"/>
                    </a:cubicBezTo>
                    <a:cubicBezTo>
                      <a:pt x="38" y="29"/>
                      <a:pt x="36" y="30"/>
                      <a:pt x="35" y="30"/>
                    </a:cubicBezTo>
                    <a:cubicBezTo>
                      <a:pt x="36" y="33"/>
                      <a:pt x="36" y="33"/>
                      <a:pt x="36" y="33"/>
                    </a:cubicBezTo>
                    <a:close/>
                    <a:moveTo>
                      <a:pt x="47" y="29"/>
                    </a:moveTo>
                    <a:cubicBezTo>
                      <a:pt x="50" y="30"/>
                      <a:pt x="52" y="32"/>
                      <a:pt x="54" y="34"/>
                    </a:cubicBezTo>
                    <a:cubicBezTo>
                      <a:pt x="54" y="29"/>
                      <a:pt x="54" y="29"/>
                      <a:pt x="54" y="29"/>
                    </a:cubicBezTo>
                    <a:cubicBezTo>
                      <a:pt x="47" y="29"/>
                      <a:pt x="47" y="29"/>
                      <a:pt x="47" y="29"/>
                    </a:cubicBezTo>
                    <a:close/>
                    <a:moveTo>
                      <a:pt x="55" y="35"/>
                    </a:moveTo>
                    <a:cubicBezTo>
                      <a:pt x="55" y="36"/>
                      <a:pt x="55" y="36"/>
                      <a:pt x="55" y="36"/>
                    </a:cubicBezTo>
                    <a:cubicBezTo>
                      <a:pt x="55" y="35"/>
                      <a:pt x="55" y="35"/>
                      <a:pt x="55" y="35"/>
                    </a:cubicBezTo>
                    <a:cubicBezTo>
                      <a:pt x="55" y="35"/>
                      <a:pt x="55" y="35"/>
                      <a:pt x="55" y="35"/>
                    </a:cubicBezTo>
                    <a:close/>
                    <a:moveTo>
                      <a:pt x="55" y="36"/>
                    </a:moveTo>
                    <a:cubicBezTo>
                      <a:pt x="56" y="37"/>
                      <a:pt x="56" y="38"/>
                      <a:pt x="57" y="39"/>
                    </a:cubicBezTo>
                    <a:cubicBezTo>
                      <a:pt x="60" y="39"/>
                      <a:pt x="60" y="39"/>
                      <a:pt x="60" y="39"/>
                    </a:cubicBezTo>
                    <a:cubicBezTo>
                      <a:pt x="60" y="36"/>
                      <a:pt x="60" y="36"/>
                      <a:pt x="60" y="36"/>
                    </a:cubicBezTo>
                    <a:cubicBezTo>
                      <a:pt x="55" y="36"/>
                      <a:pt x="55" y="36"/>
                      <a:pt x="55" y="36"/>
                    </a:cubicBezTo>
                    <a:close/>
                    <a:moveTo>
                      <a:pt x="24" y="39"/>
                    </a:moveTo>
                    <a:cubicBezTo>
                      <a:pt x="24" y="38"/>
                      <a:pt x="25" y="37"/>
                      <a:pt x="26" y="36"/>
                    </a:cubicBezTo>
                    <a:cubicBezTo>
                      <a:pt x="21" y="36"/>
                      <a:pt x="21" y="36"/>
                      <a:pt x="21" y="36"/>
                    </a:cubicBezTo>
                    <a:cubicBezTo>
                      <a:pt x="21" y="39"/>
                      <a:pt x="21" y="39"/>
                      <a:pt x="21" y="39"/>
                    </a:cubicBezTo>
                    <a:cubicBezTo>
                      <a:pt x="24" y="39"/>
                      <a:pt x="24" y="39"/>
                      <a:pt x="24" y="39"/>
                    </a:cubicBezTo>
                    <a:close/>
                    <a:moveTo>
                      <a:pt x="26" y="35"/>
                    </a:moveTo>
                    <a:cubicBezTo>
                      <a:pt x="26" y="35"/>
                      <a:pt x="26" y="35"/>
                      <a:pt x="26" y="35"/>
                    </a:cubicBezTo>
                    <a:cubicBezTo>
                      <a:pt x="26" y="35"/>
                      <a:pt x="26" y="35"/>
                      <a:pt x="26" y="35"/>
                    </a:cubicBezTo>
                    <a:cubicBezTo>
                      <a:pt x="26" y="35"/>
                      <a:pt x="26" y="35"/>
                      <a:pt x="26" y="35"/>
                    </a:cubicBezTo>
                    <a:close/>
                    <a:moveTo>
                      <a:pt x="27" y="34"/>
                    </a:moveTo>
                    <a:cubicBezTo>
                      <a:pt x="29" y="32"/>
                      <a:pt x="31" y="30"/>
                      <a:pt x="33" y="29"/>
                    </a:cubicBezTo>
                    <a:cubicBezTo>
                      <a:pt x="27" y="29"/>
                      <a:pt x="27" y="29"/>
                      <a:pt x="27" y="29"/>
                    </a:cubicBezTo>
                    <a:cubicBezTo>
                      <a:pt x="27" y="34"/>
                      <a:pt x="27" y="34"/>
                      <a:pt x="27" y="34"/>
                    </a:cubicBezTo>
                    <a:close/>
                    <a:moveTo>
                      <a:pt x="55" y="43"/>
                    </a:moveTo>
                    <a:cubicBezTo>
                      <a:pt x="52" y="43"/>
                      <a:pt x="52" y="43"/>
                      <a:pt x="52" y="43"/>
                    </a:cubicBezTo>
                    <a:cubicBezTo>
                      <a:pt x="52" y="46"/>
                      <a:pt x="52" y="46"/>
                      <a:pt x="52" y="46"/>
                    </a:cubicBezTo>
                    <a:cubicBezTo>
                      <a:pt x="55" y="46"/>
                      <a:pt x="55" y="46"/>
                      <a:pt x="55" y="46"/>
                    </a:cubicBezTo>
                    <a:cubicBezTo>
                      <a:pt x="55" y="43"/>
                      <a:pt x="55" y="43"/>
                      <a:pt x="55" y="43"/>
                    </a:cubicBezTo>
                    <a:close/>
                    <a:moveTo>
                      <a:pt x="55" y="48"/>
                    </a:moveTo>
                    <a:cubicBezTo>
                      <a:pt x="52" y="48"/>
                      <a:pt x="52" y="48"/>
                      <a:pt x="52" y="48"/>
                    </a:cubicBezTo>
                    <a:cubicBezTo>
                      <a:pt x="52" y="50"/>
                      <a:pt x="52" y="50"/>
                      <a:pt x="52" y="50"/>
                    </a:cubicBezTo>
                    <a:cubicBezTo>
                      <a:pt x="55" y="50"/>
                      <a:pt x="55" y="50"/>
                      <a:pt x="55" y="50"/>
                    </a:cubicBezTo>
                    <a:cubicBezTo>
                      <a:pt x="55" y="48"/>
                      <a:pt x="55" y="48"/>
                      <a:pt x="55" y="48"/>
                    </a:cubicBezTo>
                    <a:close/>
                    <a:moveTo>
                      <a:pt x="55" y="52"/>
                    </a:moveTo>
                    <a:cubicBezTo>
                      <a:pt x="52" y="52"/>
                      <a:pt x="52" y="52"/>
                      <a:pt x="52" y="52"/>
                    </a:cubicBezTo>
                    <a:cubicBezTo>
                      <a:pt x="52" y="55"/>
                      <a:pt x="52" y="55"/>
                      <a:pt x="52" y="55"/>
                    </a:cubicBezTo>
                    <a:cubicBezTo>
                      <a:pt x="55" y="55"/>
                      <a:pt x="55" y="55"/>
                      <a:pt x="55" y="55"/>
                    </a:cubicBezTo>
                    <a:cubicBezTo>
                      <a:pt x="55" y="52"/>
                      <a:pt x="55" y="52"/>
                      <a:pt x="55" y="52"/>
                    </a:cubicBezTo>
                    <a:close/>
                    <a:moveTo>
                      <a:pt x="55" y="56"/>
                    </a:moveTo>
                    <a:cubicBezTo>
                      <a:pt x="52" y="56"/>
                      <a:pt x="52" y="56"/>
                      <a:pt x="52" y="56"/>
                    </a:cubicBezTo>
                    <a:cubicBezTo>
                      <a:pt x="52" y="59"/>
                      <a:pt x="52" y="59"/>
                      <a:pt x="52" y="59"/>
                    </a:cubicBezTo>
                    <a:cubicBezTo>
                      <a:pt x="55" y="59"/>
                      <a:pt x="55" y="59"/>
                      <a:pt x="55" y="59"/>
                    </a:cubicBezTo>
                    <a:cubicBezTo>
                      <a:pt x="55" y="56"/>
                      <a:pt x="55" y="56"/>
                      <a:pt x="55" y="56"/>
                    </a:cubicBezTo>
                    <a:close/>
                    <a:moveTo>
                      <a:pt x="29" y="43"/>
                    </a:moveTo>
                    <a:cubicBezTo>
                      <a:pt x="25" y="43"/>
                      <a:pt x="25" y="43"/>
                      <a:pt x="25" y="43"/>
                    </a:cubicBezTo>
                    <a:cubicBezTo>
                      <a:pt x="25" y="45"/>
                      <a:pt x="25" y="45"/>
                      <a:pt x="25" y="45"/>
                    </a:cubicBezTo>
                    <a:cubicBezTo>
                      <a:pt x="25" y="45"/>
                      <a:pt x="25" y="45"/>
                      <a:pt x="25" y="45"/>
                    </a:cubicBezTo>
                    <a:cubicBezTo>
                      <a:pt x="25" y="46"/>
                      <a:pt x="25" y="46"/>
                      <a:pt x="25" y="46"/>
                    </a:cubicBezTo>
                    <a:cubicBezTo>
                      <a:pt x="29" y="46"/>
                      <a:pt x="29" y="46"/>
                      <a:pt x="29" y="46"/>
                    </a:cubicBezTo>
                    <a:cubicBezTo>
                      <a:pt x="29" y="43"/>
                      <a:pt x="29" y="43"/>
                      <a:pt x="29" y="43"/>
                    </a:cubicBezTo>
                    <a:close/>
                    <a:moveTo>
                      <a:pt x="29" y="48"/>
                    </a:moveTo>
                    <a:cubicBezTo>
                      <a:pt x="25" y="48"/>
                      <a:pt x="25" y="48"/>
                      <a:pt x="25" y="48"/>
                    </a:cubicBezTo>
                    <a:cubicBezTo>
                      <a:pt x="25" y="50"/>
                      <a:pt x="25" y="50"/>
                      <a:pt x="25" y="50"/>
                    </a:cubicBezTo>
                    <a:cubicBezTo>
                      <a:pt x="29" y="50"/>
                      <a:pt x="29" y="50"/>
                      <a:pt x="29" y="50"/>
                    </a:cubicBezTo>
                    <a:cubicBezTo>
                      <a:pt x="29" y="48"/>
                      <a:pt x="29" y="48"/>
                      <a:pt x="29" y="48"/>
                    </a:cubicBezTo>
                    <a:close/>
                    <a:moveTo>
                      <a:pt x="29" y="52"/>
                    </a:moveTo>
                    <a:cubicBezTo>
                      <a:pt x="25" y="52"/>
                      <a:pt x="25" y="52"/>
                      <a:pt x="25" y="52"/>
                    </a:cubicBezTo>
                    <a:cubicBezTo>
                      <a:pt x="25" y="53"/>
                      <a:pt x="25" y="53"/>
                      <a:pt x="25" y="53"/>
                    </a:cubicBezTo>
                    <a:cubicBezTo>
                      <a:pt x="25" y="53"/>
                      <a:pt x="25" y="53"/>
                      <a:pt x="25" y="53"/>
                    </a:cubicBezTo>
                    <a:cubicBezTo>
                      <a:pt x="25" y="55"/>
                      <a:pt x="25" y="55"/>
                      <a:pt x="25" y="55"/>
                    </a:cubicBezTo>
                    <a:cubicBezTo>
                      <a:pt x="29" y="55"/>
                      <a:pt x="29" y="55"/>
                      <a:pt x="29" y="55"/>
                    </a:cubicBezTo>
                    <a:cubicBezTo>
                      <a:pt x="29" y="52"/>
                      <a:pt x="29" y="52"/>
                      <a:pt x="29" y="52"/>
                    </a:cubicBezTo>
                    <a:close/>
                    <a:moveTo>
                      <a:pt x="29" y="56"/>
                    </a:moveTo>
                    <a:cubicBezTo>
                      <a:pt x="25" y="56"/>
                      <a:pt x="25" y="56"/>
                      <a:pt x="25" y="56"/>
                    </a:cubicBezTo>
                    <a:cubicBezTo>
                      <a:pt x="25" y="59"/>
                      <a:pt x="25" y="59"/>
                      <a:pt x="25" y="59"/>
                    </a:cubicBezTo>
                    <a:cubicBezTo>
                      <a:pt x="29" y="59"/>
                      <a:pt x="29" y="59"/>
                      <a:pt x="29" y="59"/>
                    </a:cubicBezTo>
                    <a:cubicBezTo>
                      <a:pt x="29" y="56"/>
                      <a:pt x="29" y="56"/>
                      <a:pt x="29" y="56"/>
                    </a:cubicBezTo>
                    <a:close/>
                    <a:moveTo>
                      <a:pt x="20" y="46"/>
                    </a:moveTo>
                    <a:cubicBezTo>
                      <a:pt x="20" y="52"/>
                      <a:pt x="20" y="52"/>
                      <a:pt x="20" y="52"/>
                    </a:cubicBezTo>
                    <a:cubicBezTo>
                      <a:pt x="24" y="52"/>
                      <a:pt x="24" y="52"/>
                      <a:pt x="24" y="52"/>
                    </a:cubicBezTo>
                    <a:cubicBezTo>
                      <a:pt x="24" y="46"/>
                      <a:pt x="24" y="46"/>
                      <a:pt x="24" y="46"/>
                    </a:cubicBezTo>
                    <a:cubicBezTo>
                      <a:pt x="20" y="46"/>
                      <a:pt x="20" y="46"/>
                      <a:pt x="20" y="46"/>
                    </a:cubicBezTo>
                    <a:close/>
                    <a:moveTo>
                      <a:pt x="18" y="52"/>
                    </a:moveTo>
                    <a:cubicBezTo>
                      <a:pt x="18" y="46"/>
                      <a:pt x="18" y="46"/>
                      <a:pt x="18" y="46"/>
                    </a:cubicBezTo>
                    <a:cubicBezTo>
                      <a:pt x="13" y="46"/>
                      <a:pt x="13" y="46"/>
                      <a:pt x="13" y="46"/>
                    </a:cubicBezTo>
                    <a:cubicBezTo>
                      <a:pt x="13" y="52"/>
                      <a:pt x="13" y="52"/>
                      <a:pt x="13" y="52"/>
                    </a:cubicBezTo>
                    <a:cubicBezTo>
                      <a:pt x="18" y="52"/>
                      <a:pt x="18" y="52"/>
                      <a:pt x="18" y="52"/>
                    </a:cubicBezTo>
                    <a:close/>
                    <a:moveTo>
                      <a:pt x="17" y="53"/>
                    </a:moveTo>
                    <a:cubicBezTo>
                      <a:pt x="17" y="59"/>
                      <a:pt x="17" y="59"/>
                      <a:pt x="17" y="59"/>
                    </a:cubicBezTo>
                    <a:cubicBezTo>
                      <a:pt x="24" y="59"/>
                      <a:pt x="24" y="59"/>
                      <a:pt x="24" y="59"/>
                    </a:cubicBezTo>
                    <a:cubicBezTo>
                      <a:pt x="24" y="53"/>
                      <a:pt x="24" y="53"/>
                      <a:pt x="24" y="53"/>
                    </a:cubicBezTo>
                    <a:cubicBezTo>
                      <a:pt x="17" y="53"/>
                      <a:pt x="17" y="53"/>
                      <a:pt x="17" y="53"/>
                    </a:cubicBezTo>
                    <a:close/>
                    <a:moveTo>
                      <a:pt x="16" y="59"/>
                    </a:moveTo>
                    <a:cubicBezTo>
                      <a:pt x="16" y="53"/>
                      <a:pt x="16" y="53"/>
                      <a:pt x="16" y="53"/>
                    </a:cubicBezTo>
                    <a:cubicBezTo>
                      <a:pt x="13" y="53"/>
                      <a:pt x="13" y="53"/>
                      <a:pt x="13" y="53"/>
                    </a:cubicBezTo>
                    <a:cubicBezTo>
                      <a:pt x="13" y="59"/>
                      <a:pt x="13" y="59"/>
                      <a:pt x="13" y="59"/>
                    </a:cubicBezTo>
                    <a:cubicBezTo>
                      <a:pt x="16" y="59"/>
                      <a:pt x="16" y="59"/>
                      <a:pt x="16" y="59"/>
                    </a:cubicBezTo>
                    <a:close/>
                    <a:moveTo>
                      <a:pt x="17" y="41"/>
                    </a:moveTo>
                    <a:cubicBezTo>
                      <a:pt x="17" y="45"/>
                      <a:pt x="17" y="45"/>
                      <a:pt x="17" y="45"/>
                    </a:cubicBezTo>
                    <a:cubicBezTo>
                      <a:pt x="24" y="45"/>
                      <a:pt x="24" y="45"/>
                      <a:pt x="24" y="45"/>
                    </a:cubicBezTo>
                    <a:cubicBezTo>
                      <a:pt x="24" y="41"/>
                      <a:pt x="24" y="41"/>
                      <a:pt x="24" y="41"/>
                    </a:cubicBezTo>
                    <a:cubicBezTo>
                      <a:pt x="17" y="41"/>
                      <a:pt x="17" y="41"/>
                      <a:pt x="17" y="41"/>
                    </a:cubicBezTo>
                    <a:close/>
                    <a:moveTo>
                      <a:pt x="16" y="45"/>
                    </a:moveTo>
                    <a:cubicBezTo>
                      <a:pt x="16" y="41"/>
                      <a:pt x="16" y="41"/>
                      <a:pt x="16" y="41"/>
                    </a:cubicBezTo>
                    <a:cubicBezTo>
                      <a:pt x="13" y="41"/>
                      <a:pt x="13" y="41"/>
                      <a:pt x="13" y="41"/>
                    </a:cubicBezTo>
                    <a:cubicBezTo>
                      <a:pt x="13" y="45"/>
                      <a:pt x="13" y="45"/>
                      <a:pt x="13" y="45"/>
                    </a:cubicBezTo>
                    <a:cubicBezTo>
                      <a:pt x="16" y="45"/>
                      <a:pt x="16" y="45"/>
                      <a:pt x="16" y="45"/>
                    </a:cubicBezTo>
                    <a:close/>
                    <a:moveTo>
                      <a:pt x="19" y="39"/>
                    </a:moveTo>
                    <a:cubicBezTo>
                      <a:pt x="19" y="36"/>
                      <a:pt x="19" y="36"/>
                      <a:pt x="19" y="36"/>
                    </a:cubicBezTo>
                    <a:cubicBezTo>
                      <a:pt x="13" y="36"/>
                      <a:pt x="13" y="36"/>
                      <a:pt x="13" y="36"/>
                    </a:cubicBezTo>
                    <a:cubicBezTo>
                      <a:pt x="13" y="39"/>
                      <a:pt x="13" y="39"/>
                      <a:pt x="13" y="39"/>
                    </a:cubicBezTo>
                    <a:cubicBezTo>
                      <a:pt x="19" y="39"/>
                      <a:pt x="19" y="39"/>
                      <a:pt x="19" y="39"/>
                    </a:cubicBezTo>
                    <a:close/>
                    <a:moveTo>
                      <a:pt x="25" y="35"/>
                    </a:moveTo>
                    <a:cubicBezTo>
                      <a:pt x="25" y="29"/>
                      <a:pt x="25" y="29"/>
                      <a:pt x="25" y="29"/>
                    </a:cubicBezTo>
                    <a:cubicBezTo>
                      <a:pt x="17" y="29"/>
                      <a:pt x="17" y="29"/>
                      <a:pt x="17" y="29"/>
                    </a:cubicBezTo>
                    <a:cubicBezTo>
                      <a:pt x="17" y="35"/>
                      <a:pt x="17" y="35"/>
                      <a:pt x="17" y="35"/>
                    </a:cubicBezTo>
                    <a:cubicBezTo>
                      <a:pt x="25" y="35"/>
                      <a:pt x="25" y="35"/>
                      <a:pt x="25" y="35"/>
                    </a:cubicBezTo>
                    <a:close/>
                    <a:moveTo>
                      <a:pt x="16" y="35"/>
                    </a:moveTo>
                    <a:cubicBezTo>
                      <a:pt x="16" y="29"/>
                      <a:pt x="16" y="29"/>
                      <a:pt x="16" y="29"/>
                    </a:cubicBezTo>
                    <a:cubicBezTo>
                      <a:pt x="8" y="29"/>
                      <a:pt x="8" y="29"/>
                      <a:pt x="8" y="29"/>
                    </a:cubicBezTo>
                    <a:cubicBezTo>
                      <a:pt x="8" y="35"/>
                      <a:pt x="8" y="35"/>
                      <a:pt x="8" y="35"/>
                    </a:cubicBezTo>
                    <a:cubicBezTo>
                      <a:pt x="16" y="35"/>
                      <a:pt x="16" y="35"/>
                      <a:pt x="16" y="35"/>
                    </a:cubicBezTo>
                    <a:close/>
                    <a:moveTo>
                      <a:pt x="6" y="35"/>
                    </a:moveTo>
                    <a:cubicBezTo>
                      <a:pt x="6" y="29"/>
                      <a:pt x="6" y="29"/>
                      <a:pt x="6" y="29"/>
                    </a:cubicBezTo>
                    <a:cubicBezTo>
                      <a:pt x="2" y="29"/>
                      <a:pt x="2" y="29"/>
                      <a:pt x="2" y="29"/>
                    </a:cubicBezTo>
                    <a:cubicBezTo>
                      <a:pt x="2" y="35"/>
                      <a:pt x="2" y="35"/>
                      <a:pt x="2" y="35"/>
                    </a:cubicBezTo>
                    <a:cubicBezTo>
                      <a:pt x="6" y="35"/>
                      <a:pt x="6" y="35"/>
                      <a:pt x="6" y="35"/>
                    </a:cubicBezTo>
                    <a:close/>
                    <a:moveTo>
                      <a:pt x="79" y="29"/>
                    </a:moveTo>
                    <a:cubicBezTo>
                      <a:pt x="74" y="29"/>
                      <a:pt x="74" y="29"/>
                      <a:pt x="74" y="29"/>
                    </a:cubicBezTo>
                    <a:cubicBezTo>
                      <a:pt x="74" y="35"/>
                      <a:pt x="74" y="35"/>
                      <a:pt x="74" y="35"/>
                    </a:cubicBezTo>
                    <a:cubicBezTo>
                      <a:pt x="79" y="35"/>
                      <a:pt x="79" y="35"/>
                      <a:pt x="79" y="35"/>
                    </a:cubicBezTo>
                    <a:cubicBezTo>
                      <a:pt x="79" y="29"/>
                      <a:pt x="79" y="29"/>
                      <a:pt x="79" y="29"/>
                    </a:cubicBezTo>
                    <a:close/>
                    <a:moveTo>
                      <a:pt x="73" y="29"/>
                    </a:moveTo>
                    <a:cubicBezTo>
                      <a:pt x="65" y="29"/>
                      <a:pt x="65" y="29"/>
                      <a:pt x="65" y="29"/>
                    </a:cubicBezTo>
                    <a:cubicBezTo>
                      <a:pt x="65" y="35"/>
                      <a:pt x="65" y="35"/>
                      <a:pt x="65" y="35"/>
                    </a:cubicBezTo>
                    <a:cubicBezTo>
                      <a:pt x="73" y="35"/>
                      <a:pt x="73" y="35"/>
                      <a:pt x="73" y="35"/>
                    </a:cubicBezTo>
                    <a:cubicBezTo>
                      <a:pt x="73" y="29"/>
                      <a:pt x="73" y="29"/>
                      <a:pt x="73" y="29"/>
                    </a:cubicBezTo>
                    <a:close/>
                    <a:moveTo>
                      <a:pt x="64" y="29"/>
                    </a:moveTo>
                    <a:cubicBezTo>
                      <a:pt x="55" y="29"/>
                      <a:pt x="55" y="29"/>
                      <a:pt x="55" y="29"/>
                    </a:cubicBezTo>
                    <a:cubicBezTo>
                      <a:pt x="55" y="35"/>
                      <a:pt x="55" y="35"/>
                      <a:pt x="55" y="35"/>
                    </a:cubicBezTo>
                    <a:cubicBezTo>
                      <a:pt x="64" y="35"/>
                      <a:pt x="64" y="35"/>
                      <a:pt x="64" y="35"/>
                    </a:cubicBezTo>
                    <a:cubicBezTo>
                      <a:pt x="64" y="29"/>
                      <a:pt x="64" y="29"/>
                      <a:pt x="64" y="29"/>
                    </a:cubicBezTo>
                    <a:close/>
                    <a:moveTo>
                      <a:pt x="2" y="28"/>
                    </a:moveTo>
                    <a:cubicBezTo>
                      <a:pt x="5" y="28"/>
                      <a:pt x="5" y="28"/>
                      <a:pt x="5" y="28"/>
                    </a:cubicBezTo>
                    <a:cubicBezTo>
                      <a:pt x="5" y="24"/>
                      <a:pt x="5" y="24"/>
                      <a:pt x="5" y="24"/>
                    </a:cubicBezTo>
                    <a:cubicBezTo>
                      <a:pt x="2" y="24"/>
                      <a:pt x="2" y="24"/>
                      <a:pt x="2" y="24"/>
                    </a:cubicBezTo>
                    <a:cubicBezTo>
                      <a:pt x="2" y="28"/>
                      <a:pt x="2" y="28"/>
                      <a:pt x="2" y="28"/>
                    </a:cubicBezTo>
                    <a:close/>
                    <a:moveTo>
                      <a:pt x="6" y="28"/>
                    </a:moveTo>
                    <a:cubicBezTo>
                      <a:pt x="12" y="28"/>
                      <a:pt x="12" y="28"/>
                      <a:pt x="12" y="28"/>
                    </a:cubicBezTo>
                    <a:cubicBezTo>
                      <a:pt x="12" y="24"/>
                      <a:pt x="12" y="24"/>
                      <a:pt x="12" y="24"/>
                    </a:cubicBezTo>
                    <a:cubicBezTo>
                      <a:pt x="6" y="24"/>
                      <a:pt x="6" y="24"/>
                      <a:pt x="6" y="24"/>
                    </a:cubicBezTo>
                    <a:cubicBezTo>
                      <a:pt x="6" y="28"/>
                      <a:pt x="6" y="28"/>
                      <a:pt x="6" y="28"/>
                    </a:cubicBezTo>
                    <a:close/>
                    <a:moveTo>
                      <a:pt x="13" y="28"/>
                    </a:moveTo>
                    <a:cubicBezTo>
                      <a:pt x="18" y="28"/>
                      <a:pt x="18" y="28"/>
                      <a:pt x="18" y="28"/>
                    </a:cubicBezTo>
                    <a:cubicBezTo>
                      <a:pt x="18" y="24"/>
                      <a:pt x="18" y="24"/>
                      <a:pt x="18" y="24"/>
                    </a:cubicBezTo>
                    <a:cubicBezTo>
                      <a:pt x="13" y="24"/>
                      <a:pt x="13" y="24"/>
                      <a:pt x="13" y="24"/>
                    </a:cubicBezTo>
                    <a:cubicBezTo>
                      <a:pt x="13" y="28"/>
                      <a:pt x="13" y="28"/>
                      <a:pt x="13" y="28"/>
                    </a:cubicBezTo>
                    <a:close/>
                    <a:moveTo>
                      <a:pt x="20" y="28"/>
                    </a:moveTo>
                    <a:cubicBezTo>
                      <a:pt x="30" y="28"/>
                      <a:pt x="30" y="28"/>
                      <a:pt x="30" y="28"/>
                    </a:cubicBezTo>
                    <a:cubicBezTo>
                      <a:pt x="30" y="24"/>
                      <a:pt x="30" y="24"/>
                      <a:pt x="30" y="24"/>
                    </a:cubicBezTo>
                    <a:cubicBezTo>
                      <a:pt x="20" y="24"/>
                      <a:pt x="20" y="24"/>
                      <a:pt x="20" y="24"/>
                    </a:cubicBezTo>
                    <a:cubicBezTo>
                      <a:pt x="20" y="28"/>
                      <a:pt x="20" y="28"/>
                      <a:pt x="20" y="28"/>
                    </a:cubicBezTo>
                    <a:close/>
                    <a:moveTo>
                      <a:pt x="31" y="28"/>
                    </a:moveTo>
                    <a:cubicBezTo>
                      <a:pt x="40" y="28"/>
                      <a:pt x="40" y="28"/>
                      <a:pt x="40" y="28"/>
                    </a:cubicBezTo>
                    <a:cubicBezTo>
                      <a:pt x="40" y="24"/>
                      <a:pt x="40" y="24"/>
                      <a:pt x="40" y="24"/>
                    </a:cubicBezTo>
                    <a:cubicBezTo>
                      <a:pt x="31" y="24"/>
                      <a:pt x="31" y="24"/>
                      <a:pt x="31" y="24"/>
                    </a:cubicBezTo>
                    <a:cubicBezTo>
                      <a:pt x="31" y="28"/>
                      <a:pt x="31" y="28"/>
                      <a:pt x="31" y="28"/>
                    </a:cubicBezTo>
                    <a:close/>
                    <a:moveTo>
                      <a:pt x="41" y="28"/>
                    </a:moveTo>
                    <a:cubicBezTo>
                      <a:pt x="50" y="28"/>
                      <a:pt x="50" y="28"/>
                      <a:pt x="50" y="28"/>
                    </a:cubicBezTo>
                    <a:cubicBezTo>
                      <a:pt x="50" y="24"/>
                      <a:pt x="50" y="24"/>
                      <a:pt x="50" y="24"/>
                    </a:cubicBezTo>
                    <a:cubicBezTo>
                      <a:pt x="41" y="24"/>
                      <a:pt x="41" y="24"/>
                      <a:pt x="41" y="24"/>
                    </a:cubicBezTo>
                    <a:cubicBezTo>
                      <a:pt x="41" y="28"/>
                      <a:pt x="41" y="28"/>
                      <a:pt x="41" y="28"/>
                    </a:cubicBezTo>
                    <a:close/>
                    <a:moveTo>
                      <a:pt x="51" y="28"/>
                    </a:moveTo>
                    <a:cubicBezTo>
                      <a:pt x="61" y="28"/>
                      <a:pt x="61" y="28"/>
                      <a:pt x="61" y="28"/>
                    </a:cubicBezTo>
                    <a:cubicBezTo>
                      <a:pt x="61" y="24"/>
                      <a:pt x="61" y="24"/>
                      <a:pt x="61" y="24"/>
                    </a:cubicBezTo>
                    <a:cubicBezTo>
                      <a:pt x="51" y="24"/>
                      <a:pt x="51" y="24"/>
                      <a:pt x="51" y="24"/>
                    </a:cubicBezTo>
                    <a:cubicBezTo>
                      <a:pt x="51" y="28"/>
                      <a:pt x="51" y="28"/>
                      <a:pt x="51" y="28"/>
                    </a:cubicBezTo>
                    <a:close/>
                    <a:moveTo>
                      <a:pt x="63" y="28"/>
                    </a:moveTo>
                    <a:cubicBezTo>
                      <a:pt x="67" y="28"/>
                      <a:pt x="67" y="28"/>
                      <a:pt x="67" y="28"/>
                    </a:cubicBezTo>
                    <a:cubicBezTo>
                      <a:pt x="67" y="24"/>
                      <a:pt x="67" y="24"/>
                      <a:pt x="67" y="24"/>
                    </a:cubicBezTo>
                    <a:cubicBezTo>
                      <a:pt x="63" y="24"/>
                      <a:pt x="63" y="24"/>
                      <a:pt x="63" y="24"/>
                    </a:cubicBezTo>
                    <a:cubicBezTo>
                      <a:pt x="63" y="28"/>
                      <a:pt x="63" y="28"/>
                      <a:pt x="63" y="28"/>
                    </a:cubicBezTo>
                    <a:close/>
                    <a:moveTo>
                      <a:pt x="69" y="28"/>
                    </a:moveTo>
                    <a:cubicBezTo>
                      <a:pt x="74" y="28"/>
                      <a:pt x="74" y="28"/>
                      <a:pt x="74" y="28"/>
                    </a:cubicBezTo>
                    <a:cubicBezTo>
                      <a:pt x="74" y="24"/>
                      <a:pt x="74" y="24"/>
                      <a:pt x="74" y="24"/>
                    </a:cubicBezTo>
                    <a:cubicBezTo>
                      <a:pt x="69" y="24"/>
                      <a:pt x="69" y="24"/>
                      <a:pt x="69" y="24"/>
                    </a:cubicBezTo>
                    <a:cubicBezTo>
                      <a:pt x="69" y="28"/>
                      <a:pt x="69" y="28"/>
                      <a:pt x="69" y="28"/>
                    </a:cubicBezTo>
                    <a:close/>
                    <a:moveTo>
                      <a:pt x="76" y="28"/>
                    </a:moveTo>
                    <a:cubicBezTo>
                      <a:pt x="79" y="28"/>
                      <a:pt x="79" y="28"/>
                      <a:pt x="79" y="28"/>
                    </a:cubicBezTo>
                    <a:cubicBezTo>
                      <a:pt x="79" y="24"/>
                      <a:pt x="79" y="24"/>
                      <a:pt x="79" y="24"/>
                    </a:cubicBezTo>
                    <a:cubicBezTo>
                      <a:pt x="76" y="24"/>
                      <a:pt x="76" y="24"/>
                      <a:pt x="76" y="24"/>
                    </a:cubicBezTo>
                    <a:cubicBezTo>
                      <a:pt x="76" y="28"/>
                      <a:pt x="76" y="28"/>
                      <a:pt x="76" y="28"/>
                    </a:cubicBezTo>
                    <a:close/>
                    <a:moveTo>
                      <a:pt x="79" y="36"/>
                    </a:moveTo>
                    <a:cubicBezTo>
                      <a:pt x="69" y="36"/>
                      <a:pt x="69" y="36"/>
                      <a:pt x="69" y="36"/>
                    </a:cubicBezTo>
                    <a:cubicBezTo>
                      <a:pt x="69" y="59"/>
                      <a:pt x="69" y="59"/>
                      <a:pt x="69" y="59"/>
                    </a:cubicBezTo>
                    <a:cubicBezTo>
                      <a:pt x="69" y="60"/>
                      <a:pt x="69" y="60"/>
                      <a:pt x="69" y="60"/>
                    </a:cubicBezTo>
                    <a:cubicBezTo>
                      <a:pt x="69" y="60"/>
                      <a:pt x="69" y="60"/>
                      <a:pt x="69" y="60"/>
                    </a:cubicBezTo>
                    <a:cubicBezTo>
                      <a:pt x="68" y="60"/>
                      <a:pt x="68" y="60"/>
                      <a:pt x="68" y="60"/>
                    </a:cubicBezTo>
                    <a:cubicBezTo>
                      <a:pt x="68" y="60"/>
                      <a:pt x="68" y="60"/>
                      <a:pt x="68" y="60"/>
                    </a:cubicBezTo>
                    <a:cubicBezTo>
                      <a:pt x="57" y="60"/>
                      <a:pt x="57" y="60"/>
                      <a:pt x="57" y="60"/>
                    </a:cubicBezTo>
                    <a:cubicBezTo>
                      <a:pt x="57" y="60"/>
                      <a:pt x="57" y="60"/>
                      <a:pt x="57" y="60"/>
                    </a:cubicBezTo>
                    <a:cubicBezTo>
                      <a:pt x="55" y="60"/>
                      <a:pt x="55" y="60"/>
                      <a:pt x="55" y="60"/>
                    </a:cubicBezTo>
                    <a:cubicBezTo>
                      <a:pt x="55" y="60"/>
                      <a:pt x="55" y="60"/>
                      <a:pt x="55" y="60"/>
                    </a:cubicBezTo>
                    <a:cubicBezTo>
                      <a:pt x="52" y="60"/>
                      <a:pt x="52" y="60"/>
                      <a:pt x="52" y="60"/>
                    </a:cubicBezTo>
                    <a:cubicBezTo>
                      <a:pt x="52" y="60"/>
                      <a:pt x="52" y="60"/>
                      <a:pt x="52" y="60"/>
                    </a:cubicBezTo>
                    <a:cubicBezTo>
                      <a:pt x="51" y="60"/>
                      <a:pt x="51" y="60"/>
                      <a:pt x="51" y="60"/>
                    </a:cubicBezTo>
                    <a:cubicBezTo>
                      <a:pt x="51" y="60"/>
                      <a:pt x="51" y="60"/>
                      <a:pt x="51" y="60"/>
                    </a:cubicBezTo>
                    <a:cubicBezTo>
                      <a:pt x="30" y="60"/>
                      <a:pt x="30" y="60"/>
                      <a:pt x="30" y="60"/>
                    </a:cubicBezTo>
                    <a:cubicBezTo>
                      <a:pt x="30" y="60"/>
                      <a:pt x="30" y="60"/>
                      <a:pt x="30" y="60"/>
                    </a:cubicBezTo>
                    <a:cubicBezTo>
                      <a:pt x="29" y="60"/>
                      <a:pt x="29" y="60"/>
                      <a:pt x="29" y="60"/>
                    </a:cubicBezTo>
                    <a:cubicBezTo>
                      <a:pt x="29" y="60"/>
                      <a:pt x="29" y="60"/>
                      <a:pt x="29" y="60"/>
                    </a:cubicBezTo>
                    <a:cubicBezTo>
                      <a:pt x="25" y="60"/>
                      <a:pt x="25" y="60"/>
                      <a:pt x="25" y="60"/>
                    </a:cubicBezTo>
                    <a:cubicBezTo>
                      <a:pt x="25" y="60"/>
                      <a:pt x="25" y="60"/>
                      <a:pt x="25" y="60"/>
                    </a:cubicBezTo>
                    <a:cubicBezTo>
                      <a:pt x="24" y="60"/>
                      <a:pt x="24" y="60"/>
                      <a:pt x="24" y="60"/>
                    </a:cubicBezTo>
                    <a:cubicBezTo>
                      <a:pt x="24" y="60"/>
                      <a:pt x="24" y="60"/>
                      <a:pt x="24" y="60"/>
                    </a:cubicBezTo>
                    <a:cubicBezTo>
                      <a:pt x="13" y="60"/>
                      <a:pt x="13" y="60"/>
                      <a:pt x="13" y="60"/>
                    </a:cubicBezTo>
                    <a:cubicBezTo>
                      <a:pt x="13" y="60"/>
                      <a:pt x="13" y="60"/>
                      <a:pt x="13" y="60"/>
                    </a:cubicBezTo>
                    <a:cubicBezTo>
                      <a:pt x="11" y="60"/>
                      <a:pt x="11" y="60"/>
                      <a:pt x="11" y="60"/>
                    </a:cubicBezTo>
                    <a:cubicBezTo>
                      <a:pt x="11" y="36"/>
                      <a:pt x="11" y="36"/>
                      <a:pt x="11" y="36"/>
                    </a:cubicBezTo>
                    <a:cubicBezTo>
                      <a:pt x="2" y="36"/>
                      <a:pt x="2" y="36"/>
                      <a:pt x="2" y="36"/>
                    </a:cubicBezTo>
                    <a:cubicBezTo>
                      <a:pt x="0" y="36"/>
                      <a:pt x="0" y="36"/>
                      <a:pt x="0" y="36"/>
                    </a:cubicBezTo>
                    <a:cubicBezTo>
                      <a:pt x="0" y="35"/>
                      <a:pt x="0" y="35"/>
                      <a:pt x="0" y="35"/>
                    </a:cubicBezTo>
                    <a:cubicBezTo>
                      <a:pt x="0" y="14"/>
                      <a:pt x="0" y="14"/>
                      <a:pt x="0" y="14"/>
                    </a:cubicBezTo>
                    <a:cubicBezTo>
                      <a:pt x="0" y="12"/>
                      <a:pt x="0" y="12"/>
                      <a:pt x="0" y="12"/>
                    </a:cubicBezTo>
                    <a:cubicBezTo>
                      <a:pt x="0" y="12"/>
                      <a:pt x="0" y="12"/>
                      <a:pt x="0" y="12"/>
                    </a:cubicBezTo>
                    <a:cubicBezTo>
                      <a:pt x="2" y="12"/>
                      <a:pt x="2" y="12"/>
                      <a:pt x="2" y="12"/>
                    </a:cubicBezTo>
                    <a:cubicBezTo>
                      <a:pt x="2" y="12"/>
                      <a:pt x="2" y="12"/>
                      <a:pt x="2" y="12"/>
                    </a:cubicBezTo>
                    <a:cubicBezTo>
                      <a:pt x="5" y="12"/>
                      <a:pt x="5" y="12"/>
                      <a:pt x="5" y="12"/>
                    </a:cubicBezTo>
                    <a:cubicBezTo>
                      <a:pt x="5" y="12"/>
                      <a:pt x="5" y="12"/>
                      <a:pt x="5" y="12"/>
                    </a:cubicBezTo>
                    <a:cubicBezTo>
                      <a:pt x="6" y="12"/>
                      <a:pt x="6" y="12"/>
                      <a:pt x="6" y="12"/>
                    </a:cubicBezTo>
                    <a:cubicBezTo>
                      <a:pt x="6" y="18"/>
                      <a:pt x="6" y="18"/>
                      <a:pt x="6" y="18"/>
                    </a:cubicBezTo>
                    <a:cubicBezTo>
                      <a:pt x="9" y="18"/>
                      <a:pt x="9" y="18"/>
                      <a:pt x="9" y="18"/>
                    </a:cubicBezTo>
                    <a:cubicBezTo>
                      <a:pt x="9" y="14"/>
                      <a:pt x="9" y="14"/>
                      <a:pt x="9" y="14"/>
                    </a:cubicBezTo>
                    <a:cubicBezTo>
                      <a:pt x="9" y="12"/>
                      <a:pt x="9" y="12"/>
                      <a:pt x="9" y="12"/>
                    </a:cubicBezTo>
                    <a:cubicBezTo>
                      <a:pt x="9" y="12"/>
                      <a:pt x="9" y="12"/>
                      <a:pt x="9" y="12"/>
                    </a:cubicBezTo>
                    <a:cubicBezTo>
                      <a:pt x="11" y="12"/>
                      <a:pt x="11" y="12"/>
                      <a:pt x="11" y="12"/>
                    </a:cubicBezTo>
                    <a:cubicBezTo>
                      <a:pt x="11" y="12"/>
                      <a:pt x="11" y="12"/>
                      <a:pt x="11" y="12"/>
                    </a:cubicBezTo>
                    <a:cubicBezTo>
                      <a:pt x="14" y="12"/>
                      <a:pt x="14" y="12"/>
                      <a:pt x="14" y="12"/>
                    </a:cubicBezTo>
                    <a:cubicBezTo>
                      <a:pt x="14" y="12"/>
                      <a:pt x="14" y="12"/>
                      <a:pt x="14" y="12"/>
                    </a:cubicBezTo>
                    <a:cubicBezTo>
                      <a:pt x="15" y="12"/>
                      <a:pt x="15" y="12"/>
                      <a:pt x="15" y="12"/>
                    </a:cubicBezTo>
                    <a:cubicBezTo>
                      <a:pt x="15" y="18"/>
                      <a:pt x="15" y="18"/>
                      <a:pt x="15" y="18"/>
                    </a:cubicBezTo>
                    <a:cubicBezTo>
                      <a:pt x="18" y="18"/>
                      <a:pt x="18" y="18"/>
                      <a:pt x="18" y="18"/>
                    </a:cubicBezTo>
                    <a:cubicBezTo>
                      <a:pt x="18" y="14"/>
                      <a:pt x="18" y="14"/>
                      <a:pt x="18" y="14"/>
                    </a:cubicBezTo>
                    <a:cubicBezTo>
                      <a:pt x="18" y="12"/>
                      <a:pt x="18" y="12"/>
                      <a:pt x="18" y="12"/>
                    </a:cubicBezTo>
                    <a:cubicBezTo>
                      <a:pt x="18" y="12"/>
                      <a:pt x="18" y="12"/>
                      <a:pt x="18" y="12"/>
                    </a:cubicBezTo>
                    <a:cubicBezTo>
                      <a:pt x="20" y="12"/>
                      <a:pt x="20" y="12"/>
                      <a:pt x="20" y="12"/>
                    </a:cubicBezTo>
                    <a:cubicBezTo>
                      <a:pt x="20" y="12"/>
                      <a:pt x="20" y="12"/>
                      <a:pt x="20" y="12"/>
                    </a:cubicBezTo>
                    <a:cubicBezTo>
                      <a:pt x="23" y="12"/>
                      <a:pt x="23" y="12"/>
                      <a:pt x="23" y="12"/>
                    </a:cubicBezTo>
                    <a:cubicBezTo>
                      <a:pt x="23" y="0"/>
                      <a:pt x="23" y="0"/>
                      <a:pt x="23" y="0"/>
                    </a:cubicBezTo>
                    <a:cubicBezTo>
                      <a:pt x="24" y="0"/>
                      <a:pt x="24" y="0"/>
                      <a:pt x="24" y="0"/>
                    </a:cubicBezTo>
                    <a:cubicBezTo>
                      <a:pt x="24" y="0"/>
                      <a:pt x="24" y="0"/>
                      <a:pt x="24" y="0"/>
                    </a:cubicBezTo>
                    <a:cubicBezTo>
                      <a:pt x="27" y="0"/>
                      <a:pt x="27" y="0"/>
                      <a:pt x="27" y="0"/>
                    </a:cubicBezTo>
                    <a:cubicBezTo>
                      <a:pt x="27" y="0"/>
                      <a:pt x="27" y="0"/>
                      <a:pt x="27" y="0"/>
                    </a:cubicBezTo>
                    <a:cubicBezTo>
                      <a:pt x="29" y="0"/>
                      <a:pt x="29" y="0"/>
                      <a:pt x="29" y="0"/>
                    </a:cubicBezTo>
                    <a:cubicBezTo>
                      <a:pt x="29" y="0"/>
                      <a:pt x="29" y="0"/>
                      <a:pt x="29" y="0"/>
                    </a:cubicBezTo>
                    <a:cubicBezTo>
                      <a:pt x="29" y="1"/>
                      <a:pt x="29" y="1"/>
                      <a:pt x="29" y="1"/>
                    </a:cubicBezTo>
                    <a:cubicBezTo>
                      <a:pt x="29" y="6"/>
                      <a:pt x="29" y="6"/>
                      <a:pt x="29" y="6"/>
                    </a:cubicBezTo>
                    <a:cubicBezTo>
                      <a:pt x="32" y="6"/>
                      <a:pt x="32" y="6"/>
                      <a:pt x="32" y="6"/>
                    </a:cubicBezTo>
                    <a:cubicBezTo>
                      <a:pt x="32" y="0"/>
                      <a:pt x="32" y="0"/>
                      <a:pt x="32" y="0"/>
                    </a:cubicBezTo>
                    <a:cubicBezTo>
                      <a:pt x="34" y="0"/>
                      <a:pt x="34" y="0"/>
                      <a:pt x="34" y="0"/>
                    </a:cubicBezTo>
                    <a:cubicBezTo>
                      <a:pt x="34" y="0"/>
                      <a:pt x="34" y="0"/>
                      <a:pt x="34" y="0"/>
                    </a:cubicBezTo>
                    <a:cubicBezTo>
                      <a:pt x="37" y="0"/>
                      <a:pt x="37" y="0"/>
                      <a:pt x="37" y="0"/>
                    </a:cubicBezTo>
                    <a:cubicBezTo>
                      <a:pt x="37" y="0"/>
                      <a:pt x="37" y="0"/>
                      <a:pt x="37" y="0"/>
                    </a:cubicBezTo>
                    <a:cubicBezTo>
                      <a:pt x="39" y="0"/>
                      <a:pt x="39" y="0"/>
                      <a:pt x="39" y="0"/>
                    </a:cubicBezTo>
                    <a:cubicBezTo>
                      <a:pt x="39" y="0"/>
                      <a:pt x="39" y="0"/>
                      <a:pt x="39" y="0"/>
                    </a:cubicBezTo>
                    <a:cubicBezTo>
                      <a:pt x="39" y="1"/>
                      <a:pt x="39" y="1"/>
                      <a:pt x="39" y="1"/>
                    </a:cubicBezTo>
                    <a:cubicBezTo>
                      <a:pt x="39" y="6"/>
                      <a:pt x="39" y="6"/>
                      <a:pt x="39" y="6"/>
                    </a:cubicBezTo>
                    <a:cubicBezTo>
                      <a:pt x="42" y="6"/>
                      <a:pt x="42" y="6"/>
                      <a:pt x="42" y="6"/>
                    </a:cubicBezTo>
                    <a:cubicBezTo>
                      <a:pt x="42" y="0"/>
                      <a:pt x="42" y="0"/>
                      <a:pt x="42" y="0"/>
                    </a:cubicBezTo>
                    <a:cubicBezTo>
                      <a:pt x="44" y="0"/>
                      <a:pt x="44" y="0"/>
                      <a:pt x="44" y="0"/>
                    </a:cubicBezTo>
                    <a:cubicBezTo>
                      <a:pt x="44" y="0"/>
                      <a:pt x="44" y="0"/>
                      <a:pt x="44" y="0"/>
                    </a:cubicBezTo>
                    <a:cubicBezTo>
                      <a:pt x="47" y="0"/>
                      <a:pt x="47" y="0"/>
                      <a:pt x="47" y="0"/>
                    </a:cubicBezTo>
                    <a:cubicBezTo>
                      <a:pt x="47" y="0"/>
                      <a:pt x="47" y="0"/>
                      <a:pt x="47" y="0"/>
                    </a:cubicBezTo>
                    <a:cubicBezTo>
                      <a:pt x="48" y="0"/>
                      <a:pt x="48" y="0"/>
                      <a:pt x="48" y="0"/>
                    </a:cubicBezTo>
                    <a:cubicBezTo>
                      <a:pt x="48" y="0"/>
                      <a:pt x="48" y="0"/>
                      <a:pt x="48" y="0"/>
                    </a:cubicBezTo>
                    <a:cubicBezTo>
                      <a:pt x="48" y="1"/>
                      <a:pt x="48" y="1"/>
                      <a:pt x="48" y="1"/>
                    </a:cubicBezTo>
                    <a:cubicBezTo>
                      <a:pt x="48" y="6"/>
                      <a:pt x="48" y="6"/>
                      <a:pt x="48" y="6"/>
                    </a:cubicBezTo>
                    <a:cubicBezTo>
                      <a:pt x="52" y="6"/>
                      <a:pt x="52" y="6"/>
                      <a:pt x="52" y="6"/>
                    </a:cubicBezTo>
                    <a:cubicBezTo>
                      <a:pt x="52" y="1"/>
                      <a:pt x="52" y="1"/>
                      <a:pt x="52" y="1"/>
                    </a:cubicBezTo>
                    <a:cubicBezTo>
                      <a:pt x="52" y="0"/>
                      <a:pt x="52" y="0"/>
                      <a:pt x="52" y="0"/>
                    </a:cubicBezTo>
                    <a:cubicBezTo>
                      <a:pt x="52" y="0"/>
                      <a:pt x="52" y="0"/>
                      <a:pt x="52" y="0"/>
                    </a:cubicBezTo>
                    <a:cubicBezTo>
                      <a:pt x="53" y="0"/>
                      <a:pt x="53" y="0"/>
                      <a:pt x="53" y="0"/>
                    </a:cubicBezTo>
                    <a:cubicBezTo>
                      <a:pt x="53" y="0"/>
                      <a:pt x="53" y="0"/>
                      <a:pt x="53" y="0"/>
                    </a:cubicBezTo>
                    <a:cubicBezTo>
                      <a:pt x="58" y="0"/>
                      <a:pt x="58" y="0"/>
                      <a:pt x="58" y="0"/>
                    </a:cubicBezTo>
                    <a:cubicBezTo>
                      <a:pt x="58" y="0"/>
                      <a:pt x="58" y="0"/>
                      <a:pt x="58" y="0"/>
                    </a:cubicBezTo>
                    <a:cubicBezTo>
                      <a:pt x="58" y="0"/>
                      <a:pt x="58" y="0"/>
                      <a:pt x="58" y="0"/>
                    </a:cubicBezTo>
                    <a:cubicBezTo>
                      <a:pt x="58" y="12"/>
                      <a:pt x="58" y="12"/>
                      <a:pt x="58" y="12"/>
                    </a:cubicBezTo>
                    <a:cubicBezTo>
                      <a:pt x="61" y="12"/>
                      <a:pt x="61" y="12"/>
                      <a:pt x="61" y="12"/>
                    </a:cubicBezTo>
                    <a:cubicBezTo>
                      <a:pt x="61" y="12"/>
                      <a:pt x="61" y="12"/>
                      <a:pt x="61" y="12"/>
                    </a:cubicBezTo>
                    <a:cubicBezTo>
                      <a:pt x="63" y="12"/>
                      <a:pt x="63" y="12"/>
                      <a:pt x="63" y="12"/>
                    </a:cubicBezTo>
                    <a:cubicBezTo>
                      <a:pt x="63" y="12"/>
                      <a:pt x="63" y="12"/>
                      <a:pt x="63" y="12"/>
                    </a:cubicBezTo>
                    <a:cubicBezTo>
                      <a:pt x="63" y="14"/>
                      <a:pt x="63" y="14"/>
                      <a:pt x="63" y="14"/>
                    </a:cubicBezTo>
                    <a:cubicBezTo>
                      <a:pt x="63" y="18"/>
                      <a:pt x="63" y="18"/>
                      <a:pt x="63" y="18"/>
                    </a:cubicBezTo>
                    <a:cubicBezTo>
                      <a:pt x="66" y="18"/>
                      <a:pt x="66" y="18"/>
                      <a:pt x="66" y="18"/>
                    </a:cubicBezTo>
                    <a:cubicBezTo>
                      <a:pt x="66" y="12"/>
                      <a:pt x="66" y="12"/>
                      <a:pt x="66" y="12"/>
                    </a:cubicBezTo>
                    <a:cubicBezTo>
                      <a:pt x="67" y="12"/>
                      <a:pt x="67" y="12"/>
                      <a:pt x="67" y="12"/>
                    </a:cubicBezTo>
                    <a:cubicBezTo>
                      <a:pt x="67" y="12"/>
                      <a:pt x="67" y="12"/>
                      <a:pt x="67" y="12"/>
                    </a:cubicBezTo>
                    <a:cubicBezTo>
                      <a:pt x="70" y="12"/>
                      <a:pt x="70" y="12"/>
                      <a:pt x="70" y="12"/>
                    </a:cubicBezTo>
                    <a:cubicBezTo>
                      <a:pt x="70" y="12"/>
                      <a:pt x="70" y="12"/>
                      <a:pt x="70" y="12"/>
                    </a:cubicBezTo>
                    <a:cubicBezTo>
                      <a:pt x="72" y="12"/>
                      <a:pt x="72" y="12"/>
                      <a:pt x="72" y="12"/>
                    </a:cubicBezTo>
                    <a:cubicBezTo>
                      <a:pt x="72" y="12"/>
                      <a:pt x="72" y="12"/>
                      <a:pt x="72" y="12"/>
                    </a:cubicBezTo>
                    <a:cubicBezTo>
                      <a:pt x="72" y="14"/>
                      <a:pt x="72" y="14"/>
                      <a:pt x="72" y="14"/>
                    </a:cubicBezTo>
                    <a:cubicBezTo>
                      <a:pt x="72" y="18"/>
                      <a:pt x="72" y="18"/>
                      <a:pt x="72" y="18"/>
                    </a:cubicBezTo>
                    <a:cubicBezTo>
                      <a:pt x="75" y="18"/>
                      <a:pt x="75" y="18"/>
                      <a:pt x="75" y="18"/>
                    </a:cubicBezTo>
                    <a:cubicBezTo>
                      <a:pt x="75" y="12"/>
                      <a:pt x="75" y="12"/>
                      <a:pt x="75" y="12"/>
                    </a:cubicBezTo>
                    <a:cubicBezTo>
                      <a:pt x="76" y="12"/>
                      <a:pt x="76" y="12"/>
                      <a:pt x="76" y="12"/>
                    </a:cubicBezTo>
                    <a:cubicBezTo>
                      <a:pt x="76" y="12"/>
                      <a:pt x="76" y="12"/>
                      <a:pt x="76" y="12"/>
                    </a:cubicBezTo>
                    <a:cubicBezTo>
                      <a:pt x="79" y="12"/>
                      <a:pt x="79" y="12"/>
                      <a:pt x="79" y="12"/>
                    </a:cubicBezTo>
                    <a:cubicBezTo>
                      <a:pt x="79" y="12"/>
                      <a:pt x="79" y="12"/>
                      <a:pt x="79" y="12"/>
                    </a:cubicBezTo>
                    <a:cubicBezTo>
                      <a:pt x="81" y="12"/>
                      <a:pt x="81" y="12"/>
                      <a:pt x="81" y="12"/>
                    </a:cubicBezTo>
                    <a:cubicBezTo>
                      <a:pt x="81" y="12"/>
                      <a:pt x="81" y="12"/>
                      <a:pt x="81" y="12"/>
                    </a:cubicBezTo>
                    <a:cubicBezTo>
                      <a:pt x="81" y="14"/>
                      <a:pt x="81" y="14"/>
                      <a:pt x="81" y="14"/>
                    </a:cubicBezTo>
                    <a:cubicBezTo>
                      <a:pt x="81" y="35"/>
                      <a:pt x="81" y="35"/>
                      <a:pt x="81" y="35"/>
                    </a:cubicBezTo>
                    <a:cubicBezTo>
                      <a:pt x="81" y="36"/>
                      <a:pt x="81" y="36"/>
                      <a:pt x="81" y="36"/>
                    </a:cubicBezTo>
                    <a:cubicBezTo>
                      <a:pt x="79" y="36"/>
                      <a:pt x="79" y="36"/>
                      <a:pt x="79" y="36"/>
                    </a:cubicBezTo>
                    <a:close/>
                    <a:moveTo>
                      <a:pt x="68" y="36"/>
                    </a:moveTo>
                    <a:cubicBezTo>
                      <a:pt x="61" y="36"/>
                      <a:pt x="61" y="36"/>
                      <a:pt x="61" y="36"/>
                    </a:cubicBezTo>
                    <a:cubicBezTo>
                      <a:pt x="61" y="39"/>
                      <a:pt x="61" y="39"/>
                      <a:pt x="61" y="39"/>
                    </a:cubicBezTo>
                    <a:cubicBezTo>
                      <a:pt x="68" y="39"/>
                      <a:pt x="68" y="39"/>
                      <a:pt x="68" y="39"/>
                    </a:cubicBezTo>
                    <a:cubicBezTo>
                      <a:pt x="68" y="36"/>
                      <a:pt x="68" y="36"/>
                      <a:pt x="68" y="36"/>
                    </a:cubicBezTo>
                    <a:close/>
                    <a:moveTo>
                      <a:pt x="23" y="14"/>
                    </a:moveTo>
                    <a:cubicBezTo>
                      <a:pt x="20" y="14"/>
                      <a:pt x="20" y="14"/>
                      <a:pt x="20" y="14"/>
                    </a:cubicBezTo>
                    <a:cubicBezTo>
                      <a:pt x="20" y="19"/>
                      <a:pt x="20" y="19"/>
                      <a:pt x="20" y="19"/>
                    </a:cubicBezTo>
                    <a:cubicBezTo>
                      <a:pt x="18" y="19"/>
                      <a:pt x="18" y="19"/>
                      <a:pt x="18" y="19"/>
                    </a:cubicBezTo>
                    <a:cubicBezTo>
                      <a:pt x="18" y="19"/>
                      <a:pt x="18" y="19"/>
                      <a:pt x="18" y="19"/>
                    </a:cubicBezTo>
                    <a:cubicBezTo>
                      <a:pt x="15" y="19"/>
                      <a:pt x="15" y="19"/>
                      <a:pt x="15" y="19"/>
                    </a:cubicBezTo>
                    <a:cubicBezTo>
                      <a:pt x="15" y="19"/>
                      <a:pt x="15" y="19"/>
                      <a:pt x="15" y="19"/>
                    </a:cubicBezTo>
                    <a:cubicBezTo>
                      <a:pt x="14" y="19"/>
                      <a:pt x="14" y="19"/>
                      <a:pt x="14" y="19"/>
                    </a:cubicBezTo>
                    <a:cubicBezTo>
                      <a:pt x="14" y="19"/>
                      <a:pt x="14" y="19"/>
                      <a:pt x="14" y="19"/>
                    </a:cubicBezTo>
                    <a:cubicBezTo>
                      <a:pt x="14" y="18"/>
                      <a:pt x="14" y="18"/>
                      <a:pt x="14" y="18"/>
                    </a:cubicBezTo>
                    <a:cubicBezTo>
                      <a:pt x="14" y="14"/>
                      <a:pt x="14" y="14"/>
                      <a:pt x="14" y="14"/>
                    </a:cubicBezTo>
                    <a:cubicBezTo>
                      <a:pt x="11" y="14"/>
                      <a:pt x="11" y="14"/>
                      <a:pt x="11" y="14"/>
                    </a:cubicBezTo>
                    <a:cubicBezTo>
                      <a:pt x="11" y="19"/>
                      <a:pt x="11" y="19"/>
                      <a:pt x="11" y="19"/>
                    </a:cubicBezTo>
                    <a:cubicBezTo>
                      <a:pt x="9" y="19"/>
                      <a:pt x="9" y="19"/>
                      <a:pt x="9" y="19"/>
                    </a:cubicBezTo>
                    <a:cubicBezTo>
                      <a:pt x="9" y="19"/>
                      <a:pt x="9" y="19"/>
                      <a:pt x="9" y="19"/>
                    </a:cubicBezTo>
                    <a:cubicBezTo>
                      <a:pt x="6" y="19"/>
                      <a:pt x="6" y="19"/>
                      <a:pt x="6" y="19"/>
                    </a:cubicBezTo>
                    <a:cubicBezTo>
                      <a:pt x="6" y="19"/>
                      <a:pt x="6" y="19"/>
                      <a:pt x="6" y="19"/>
                    </a:cubicBezTo>
                    <a:cubicBezTo>
                      <a:pt x="5" y="19"/>
                      <a:pt x="5" y="19"/>
                      <a:pt x="5" y="19"/>
                    </a:cubicBezTo>
                    <a:cubicBezTo>
                      <a:pt x="5" y="19"/>
                      <a:pt x="5" y="19"/>
                      <a:pt x="5" y="19"/>
                    </a:cubicBezTo>
                    <a:cubicBezTo>
                      <a:pt x="5" y="18"/>
                      <a:pt x="5" y="18"/>
                      <a:pt x="5" y="18"/>
                    </a:cubicBezTo>
                    <a:cubicBezTo>
                      <a:pt x="5" y="14"/>
                      <a:pt x="5" y="14"/>
                      <a:pt x="5" y="14"/>
                    </a:cubicBezTo>
                    <a:cubicBezTo>
                      <a:pt x="2" y="14"/>
                      <a:pt x="2" y="14"/>
                      <a:pt x="2" y="14"/>
                    </a:cubicBezTo>
                    <a:cubicBezTo>
                      <a:pt x="2" y="22"/>
                      <a:pt x="2" y="22"/>
                      <a:pt x="2" y="22"/>
                    </a:cubicBezTo>
                    <a:cubicBezTo>
                      <a:pt x="25" y="22"/>
                      <a:pt x="25" y="22"/>
                      <a:pt x="25" y="22"/>
                    </a:cubicBezTo>
                    <a:cubicBezTo>
                      <a:pt x="25" y="18"/>
                      <a:pt x="25" y="18"/>
                      <a:pt x="25" y="18"/>
                    </a:cubicBezTo>
                    <a:cubicBezTo>
                      <a:pt x="24" y="18"/>
                      <a:pt x="24" y="18"/>
                      <a:pt x="24" y="18"/>
                    </a:cubicBezTo>
                    <a:cubicBezTo>
                      <a:pt x="23" y="18"/>
                      <a:pt x="23" y="18"/>
                      <a:pt x="23" y="18"/>
                    </a:cubicBezTo>
                    <a:cubicBezTo>
                      <a:pt x="23" y="18"/>
                      <a:pt x="23" y="18"/>
                      <a:pt x="23" y="18"/>
                    </a:cubicBezTo>
                    <a:cubicBezTo>
                      <a:pt x="23" y="14"/>
                      <a:pt x="23" y="14"/>
                      <a:pt x="23" y="14"/>
                    </a:cubicBezTo>
                    <a:close/>
                    <a:moveTo>
                      <a:pt x="26" y="22"/>
                    </a:moveTo>
                    <a:cubicBezTo>
                      <a:pt x="26" y="18"/>
                      <a:pt x="26" y="18"/>
                      <a:pt x="26" y="18"/>
                    </a:cubicBezTo>
                    <a:cubicBezTo>
                      <a:pt x="31" y="18"/>
                      <a:pt x="31" y="18"/>
                      <a:pt x="31" y="18"/>
                    </a:cubicBezTo>
                    <a:cubicBezTo>
                      <a:pt x="32" y="18"/>
                      <a:pt x="32" y="18"/>
                      <a:pt x="32" y="18"/>
                    </a:cubicBezTo>
                    <a:cubicBezTo>
                      <a:pt x="35" y="18"/>
                      <a:pt x="35" y="18"/>
                      <a:pt x="35" y="18"/>
                    </a:cubicBezTo>
                    <a:cubicBezTo>
                      <a:pt x="35" y="22"/>
                      <a:pt x="35" y="22"/>
                      <a:pt x="35" y="22"/>
                    </a:cubicBezTo>
                    <a:cubicBezTo>
                      <a:pt x="26" y="22"/>
                      <a:pt x="26" y="22"/>
                      <a:pt x="26" y="22"/>
                    </a:cubicBezTo>
                    <a:close/>
                    <a:moveTo>
                      <a:pt x="36" y="22"/>
                    </a:moveTo>
                    <a:cubicBezTo>
                      <a:pt x="36" y="18"/>
                      <a:pt x="36" y="18"/>
                      <a:pt x="36" y="18"/>
                    </a:cubicBezTo>
                    <a:cubicBezTo>
                      <a:pt x="40" y="18"/>
                      <a:pt x="40" y="18"/>
                      <a:pt x="40" y="18"/>
                    </a:cubicBezTo>
                    <a:cubicBezTo>
                      <a:pt x="41" y="18"/>
                      <a:pt x="41" y="18"/>
                      <a:pt x="41" y="18"/>
                    </a:cubicBezTo>
                    <a:cubicBezTo>
                      <a:pt x="45" y="18"/>
                      <a:pt x="45" y="18"/>
                      <a:pt x="45" y="18"/>
                    </a:cubicBezTo>
                    <a:cubicBezTo>
                      <a:pt x="45" y="22"/>
                      <a:pt x="45" y="22"/>
                      <a:pt x="45" y="22"/>
                    </a:cubicBezTo>
                    <a:cubicBezTo>
                      <a:pt x="36" y="22"/>
                      <a:pt x="36" y="22"/>
                      <a:pt x="36" y="22"/>
                    </a:cubicBezTo>
                    <a:close/>
                    <a:moveTo>
                      <a:pt x="46" y="22"/>
                    </a:moveTo>
                    <a:cubicBezTo>
                      <a:pt x="46" y="18"/>
                      <a:pt x="46" y="18"/>
                      <a:pt x="46" y="18"/>
                    </a:cubicBezTo>
                    <a:cubicBezTo>
                      <a:pt x="49" y="18"/>
                      <a:pt x="49" y="18"/>
                      <a:pt x="49" y="18"/>
                    </a:cubicBezTo>
                    <a:cubicBezTo>
                      <a:pt x="51" y="18"/>
                      <a:pt x="51" y="18"/>
                      <a:pt x="51" y="18"/>
                    </a:cubicBezTo>
                    <a:cubicBezTo>
                      <a:pt x="54" y="18"/>
                      <a:pt x="54" y="18"/>
                      <a:pt x="54" y="18"/>
                    </a:cubicBezTo>
                    <a:cubicBezTo>
                      <a:pt x="54" y="22"/>
                      <a:pt x="54" y="22"/>
                      <a:pt x="54" y="22"/>
                    </a:cubicBezTo>
                    <a:cubicBezTo>
                      <a:pt x="46" y="22"/>
                      <a:pt x="46" y="22"/>
                      <a:pt x="46" y="22"/>
                    </a:cubicBezTo>
                    <a:close/>
                    <a:moveTo>
                      <a:pt x="57" y="59"/>
                    </a:moveTo>
                    <a:cubicBezTo>
                      <a:pt x="64" y="59"/>
                      <a:pt x="64" y="59"/>
                      <a:pt x="64" y="59"/>
                    </a:cubicBezTo>
                    <a:cubicBezTo>
                      <a:pt x="64" y="53"/>
                      <a:pt x="64" y="53"/>
                      <a:pt x="64" y="53"/>
                    </a:cubicBezTo>
                    <a:cubicBezTo>
                      <a:pt x="57" y="53"/>
                      <a:pt x="57" y="53"/>
                      <a:pt x="57" y="53"/>
                    </a:cubicBezTo>
                    <a:cubicBezTo>
                      <a:pt x="57" y="59"/>
                      <a:pt x="57" y="59"/>
                      <a:pt x="57" y="59"/>
                    </a:cubicBezTo>
                    <a:close/>
                    <a:moveTo>
                      <a:pt x="65" y="59"/>
                    </a:moveTo>
                    <a:cubicBezTo>
                      <a:pt x="68" y="59"/>
                      <a:pt x="68" y="59"/>
                      <a:pt x="68" y="59"/>
                    </a:cubicBezTo>
                    <a:cubicBezTo>
                      <a:pt x="68" y="53"/>
                      <a:pt x="68" y="53"/>
                      <a:pt x="68" y="53"/>
                    </a:cubicBezTo>
                    <a:cubicBezTo>
                      <a:pt x="65" y="53"/>
                      <a:pt x="65" y="53"/>
                      <a:pt x="65" y="53"/>
                    </a:cubicBezTo>
                    <a:cubicBezTo>
                      <a:pt x="65" y="59"/>
                      <a:pt x="65" y="59"/>
                      <a:pt x="65" y="59"/>
                    </a:cubicBezTo>
                    <a:close/>
                    <a:moveTo>
                      <a:pt x="57" y="1"/>
                    </a:moveTo>
                    <a:cubicBezTo>
                      <a:pt x="57" y="9"/>
                      <a:pt x="57" y="9"/>
                      <a:pt x="57" y="9"/>
                    </a:cubicBezTo>
                    <a:cubicBezTo>
                      <a:pt x="24" y="9"/>
                      <a:pt x="24" y="9"/>
                      <a:pt x="24" y="9"/>
                    </a:cubicBezTo>
                    <a:cubicBezTo>
                      <a:pt x="24" y="1"/>
                      <a:pt x="24" y="1"/>
                      <a:pt x="24" y="1"/>
                    </a:cubicBezTo>
                    <a:cubicBezTo>
                      <a:pt x="27" y="1"/>
                      <a:pt x="27" y="1"/>
                      <a:pt x="27" y="1"/>
                    </a:cubicBezTo>
                    <a:cubicBezTo>
                      <a:pt x="27" y="7"/>
                      <a:pt x="27" y="7"/>
                      <a:pt x="27" y="7"/>
                    </a:cubicBezTo>
                    <a:cubicBezTo>
                      <a:pt x="28" y="7"/>
                      <a:pt x="28" y="7"/>
                      <a:pt x="28" y="7"/>
                    </a:cubicBezTo>
                    <a:cubicBezTo>
                      <a:pt x="28" y="7"/>
                      <a:pt x="28" y="7"/>
                      <a:pt x="28" y="7"/>
                    </a:cubicBezTo>
                    <a:cubicBezTo>
                      <a:pt x="34" y="7"/>
                      <a:pt x="34" y="7"/>
                      <a:pt x="34" y="7"/>
                    </a:cubicBezTo>
                    <a:cubicBezTo>
                      <a:pt x="34" y="7"/>
                      <a:pt x="34" y="7"/>
                      <a:pt x="34" y="7"/>
                    </a:cubicBezTo>
                    <a:cubicBezTo>
                      <a:pt x="34" y="7"/>
                      <a:pt x="34" y="7"/>
                      <a:pt x="34" y="7"/>
                    </a:cubicBezTo>
                    <a:cubicBezTo>
                      <a:pt x="34" y="1"/>
                      <a:pt x="34" y="1"/>
                      <a:pt x="34" y="1"/>
                    </a:cubicBezTo>
                    <a:cubicBezTo>
                      <a:pt x="37" y="1"/>
                      <a:pt x="37" y="1"/>
                      <a:pt x="37" y="1"/>
                    </a:cubicBezTo>
                    <a:cubicBezTo>
                      <a:pt x="37" y="6"/>
                      <a:pt x="37" y="6"/>
                      <a:pt x="37" y="6"/>
                    </a:cubicBezTo>
                    <a:cubicBezTo>
                      <a:pt x="37" y="7"/>
                      <a:pt x="37" y="7"/>
                      <a:pt x="37" y="7"/>
                    </a:cubicBezTo>
                    <a:cubicBezTo>
                      <a:pt x="37" y="7"/>
                      <a:pt x="37" y="7"/>
                      <a:pt x="37" y="7"/>
                    </a:cubicBezTo>
                    <a:cubicBezTo>
                      <a:pt x="43" y="7"/>
                      <a:pt x="43" y="7"/>
                      <a:pt x="43" y="7"/>
                    </a:cubicBezTo>
                    <a:cubicBezTo>
                      <a:pt x="43" y="7"/>
                      <a:pt x="43" y="7"/>
                      <a:pt x="43" y="7"/>
                    </a:cubicBezTo>
                    <a:cubicBezTo>
                      <a:pt x="44" y="7"/>
                      <a:pt x="44" y="7"/>
                      <a:pt x="44" y="7"/>
                    </a:cubicBezTo>
                    <a:cubicBezTo>
                      <a:pt x="44" y="1"/>
                      <a:pt x="44" y="1"/>
                      <a:pt x="44" y="1"/>
                    </a:cubicBezTo>
                    <a:cubicBezTo>
                      <a:pt x="47" y="1"/>
                      <a:pt x="47" y="1"/>
                      <a:pt x="47" y="1"/>
                    </a:cubicBezTo>
                    <a:cubicBezTo>
                      <a:pt x="47" y="6"/>
                      <a:pt x="47" y="6"/>
                      <a:pt x="47" y="6"/>
                    </a:cubicBezTo>
                    <a:cubicBezTo>
                      <a:pt x="47" y="7"/>
                      <a:pt x="47" y="7"/>
                      <a:pt x="47" y="7"/>
                    </a:cubicBezTo>
                    <a:cubicBezTo>
                      <a:pt x="47" y="7"/>
                      <a:pt x="47" y="7"/>
                      <a:pt x="47" y="7"/>
                    </a:cubicBezTo>
                    <a:cubicBezTo>
                      <a:pt x="53" y="7"/>
                      <a:pt x="53" y="7"/>
                      <a:pt x="53" y="7"/>
                    </a:cubicBezTo>
                    <a:cubicBezTo>
                      <a:pt x="53" y="7"/>
                      <a:pt x="53" y="7"/>
                      <a:pt x="53" y="7"/>
                    </a:cubicBezTo>
                    <a:cubicBezTo>
                      <a:pt x="53" y="7"/>
                      <a:pt x="53" y="7"/>
                      <a:pt x="53" y="7"/>
                    </a:cubicBezTo>
                    <a:cubicBezTo>
                      <a:pt x="53" y="1"/>
                      <a:pt x="53" y="1"/>
                      <a:pt x="53" y="1"/>
                    </a:cubicBezTo>
                    <a:cubicBezTo>
                      <a:pt x="57" y="1"/>
                      <a:pt x="57" y="1"/>
                      <a:pt x="57" y="1"/>
                    </a:cubicBezTo>
                    <a:close/>
                    <a:moveTo>
                      <a:pt x="24" y="16"/>
                    </a:moveTo>
                    <a:cubicBezTo>
                      <a:pt x="24" y="10"/>
                      <a:pt x="24" y="10"/>
                      <a:pt x="24" y="10"/>
                    </a:cubicBezTo>
                    <a:cubicBezTo>
                      <a:pt x="31" y="10"/>
                      <a:pt x="31" y="10"/>
                      <a:pt x="31" y="10"/>
                    </a:cubicBezTo>
                    <a:cubicBezTo>
                      <a:pt x="31" y="16"/>
                      <a:pt x="31" y="16"/>
                      <a:pt x="31" y="16"/>
                    </a:cubicBezTo>
                    <a:cubicBezTo>
                      <a:pt x="24" y="16"/>
                      <a:pt x="24" y="16"/>
                      <a:pt x="24" y="16"/>
                    </a:cubicBezTo>
                    <a:close/>
                    <a:moveTo>
                      <a:pt x="32" y="16"/>
                    </a:moveTo>
                    <a:cubicBezTo>
                      <a:pt x="32" y="10"/>
                      <a:pt x="32" y="10"/>
                      <a:pt x="32" y="10"/>
                    </a:cubicBezTo>
                    <a:cubicBezTo>
                      <a:pt x="40" y="10"/>
                      <a:pt x="40" y="10"/>
                      <a:pt x="40" y="10"/>
                    </a:cubicBezTo>
                    <a:cubicBezTo>
                      <a:pt x="40" y="16"/>
                      <a:pt x="40" y="16"/>
                      <a:pt x="40" y="16"/>
                    </a:cubicBezTo>
                    <a:cubicBezTo>
                      <a:pt x="32" y="16"/>
                      <a:pt x="32" y="16"/>
                      <a:pt x="32" y="16"/>
                    </a:cubicBezTo>
                    <a:close/>
                    <a:moveTo>
                      <a:pt x="41" y="16"/>
                    </a:moveTo>
                    <a:cubicBezTo>
                      <a:pt x="41" y="10"/>
                      <a:pt x="41" y="10"/>
                      <a:pt x="41" y="10"/>
                    </a:cubicBezTo>
                    <a:cubicBezTo>
                      <a:pt x="49" y="10"/>
                      <a:pt x="49" y="10"/>
                      <a:pt x="49" y="10"/>
                    </a:cubicBezTo>
                    <a:cubicBezTo>
                      <a:pt x="49" y="16"/>
                      <a:pt x="49" y="16"/>
                      <a:pt x="49" y="16"/>
                    </a:cubicBezTo>
                    <a:cubicBezTo>
                      <a:pt x="41" y="16"/>
                      <a:pt x="41" y="16"/>
                      <a:pt x="41" y="16"/>
                    </a:cubicBezTo>
                    <a:close/>
                    <a:moveTo>
                      <a:pt x="51" y="16"/>
                    </a:moveTo>
                    <a:cubicBezTo>
                      <a:pt x="51" y="10"/>
                      <a:pt x="51" y="10"/>
                      <a:pt x="51" y="10"/>
                    </a:cubicBezTo>
                    <a:cubicBezTo>
                      <a:pt x="57" y="10"/>
                      <a:pt x="57" y="10"/>
                      <a:pt x="57" y="10"/>
                    </a:cubicBezTo>
                    <a:cubicBezTo>
                      <a:pt x="57" y="16"/>
                      <a:pt x="57" y="16"/>
                      <a:pt x="57" y="16"/>
                    </a:cubicBezTo>
                    <a:cubicBezTo>
                      <a:pt x="51" y="16"/>
                      <a:pt x="51" y="16"/>
                      <a:pt x="51" y="16"/>
                    </a:cubicBezTo>
                    <a:close/>
                    <a:moveTo>
                      <a:pt x="68" y="52"/>
                    </a:moveTo>
                    <a:cubicBezTo>
                      <a:pt x="68" y="46"/>
                      <a:pt x="68" y="46"/>
                      <a:pt x="68" y="46"/>
                    </a:cubicBezTo>
                    <a:cubicBezTo>
                      <a:pt x="62" y="46"/>
                      <a:pt x="62" y="46"/>
                      <a:pt x="62" y="46"/>
                    </a:cubicBezTo>
                    <a:cubicBezTo>
                      <a:pt x="62" y="52"/>
                      <a:pt x="62" y="52"/>
                      <a:pt x="62" y="52"/>
                    </a:cubicBezTo>
                    <a:cubicBezTo>
                      <a:pt x="68" y="52"/>
                      <a:pt x="68" y="52"/>
                      <a:pt x="68" y="52"/>
                    </a:cubicBezTo>
                    <a:close/>
                    <a:moveTo>
                      <a:pt x="68" y="45"/>
                    </a:moveTo>
                    <a:cubicBezTo>
                      <a:pt x="68" y="41"/>
                      <a:pt x="68" y="41"/>
                      <a:pt x="68" y="41"/>
                    </a:cubicBezTo>
                    <a:cubicBezTo>
                      <a:pt x="65" y="41"/>
                      <a:pt x="65" y="41"/>
                      <a:pt x="65" y="41"/>
                    </a:cubicBezTo>
                    <a:cubicBezTo>
                      <a:pt x="65" y="45"/>
                      <a:pt x="65" y="45"/>
                      <a:pt x="65" y="45"/>
                    </a:cubicBezTo>
                    <a:cubicBezTo>
                      <a:pt x="68" y="45"/>
                      <a:pt x="68" y="45"/>
                      <a:pt x="68" y="45"/>
                    </a:cubicBezTo>
                    <a:close/>
                    <a:moveTo>
                      <a:pt x="61" y="46"/>
                    </a:moveTo>
                    <a:cubicBezTo>
                      <a:pt x="61" y="52"/>
                      <a:pt x="61" y="52"/>
                      <a:pt x="61" y="52"/>
                    </a:cubicBezTo>
                    <a:cubicBezTo>
                      <a:pt x="57" y="52"/>
                      <a:pt x="57" y="52"/>
                      <a:pt x="57" y="52"/>
                    </a:cubicBezTo>
                    <a:cubicBezTo>
                      <a:pt x="57" y="46"/>
                      <a:pt x="57" y="46"/>
                      <a:pt x="57" y="46"/>
                    </a:cubicBezTo>
                    <a:cubicBezTo>
                      <a:pt x="61" y="46"/>
                      <a:pt x="61" y="46"/>
                      <a:pt x="61" y="46"/>
                    </a:cubicBezTo>
                    <a:close/>
                    <a:moveTo>
                      <a:pt x="64" y="41"/>
                    </a:moveTo>
                    <a:cubicBezTo>
                      <a:pt x="64" y="45"/>
                      <a:pt x="64" y="45"/>
                      <a:pt x="64" y="45"/>
                    </a:cubicBezTo>
                    <a:cubicBezTo>
                      <a:pt x="57" y="45"/>
                      <a:pt x="57" y="45"/>
                      <a:pt x="57" y="45"/>
                    </a:cubicBezTo>
                    <a:cubicBezTo>
                      <a:pt x="57" y="41"/>
                      <a:pt x="57" y="41"/>
                      <a:pt x="57" y="41"/>
                    </a:cubicBezTo>
                    <a:cubicBezTo>
                      <a:pt x="64" y="41"/>
                      <a:pt x="64" y="41"/>
                      <a:pt x="64"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20"/>
              <p:cNvSpPr>
                <a:spLocks noEditPoints="1"/>
              </p:cNvSpPr>
              <p:nvPr/>
            </p:nvSpPr>
            <p:spPr bwMode="auto">
              <a:xfrm>
                <a:off x="4348163" y="1792288"/>
                <a:ext cx="441325" cy="260350"/>
              </a:xfrm>
              <a:custGeom>
                <a:avLst/>
                <a:gdLst>
                  <a:gd name="T0" fmla="*/ 97 w 278"/>
                  <a:gd name="T1" fmla="*/ 0 h 164"/>
                  <a:gd name="T2" fmla="*/ 0 w 278"/>
                  <a:gd name="T3" fmla="*/ 7 h 164"/>
                  <a:gd name="T4" fmla="*/ 0 w 278"/>
                  <a:gd name="T5" fmla="*/ 0 h 164"/>
                  <a:gd name="T6" fmla="*/ 278 w 278"/>
                  <a:gd name="T7" fmla="*/ 0 h 164"/>
                  <a:gd name="T8" fmla="*/ 180 w 278"/>
                  <a:gd name="T9" fmla="*/ 7 h 164"/>
                  <a:gd name="T10" fmla="*/ 180 w 278"/>
                  <a:gd name="T11" fmla="*/ 0 h 164"/>
                  <a:gd name="T12" fmla="*/ 45 w 278"/>
                  <a:gd name="T13" fmla="*/ 59 h 164"/>
                  <a:gd name="T14" fmla="*/ 2 w 278"/>
                  <a:gd name="T15" fmla="*/ 64 h 164"/>
                  <a:gd name="T16" fmla="*/ 2 w 278"/>
                  <a:gd name="T17" fmla="*/ 59 h 164"/>
                  <a:gd name="T18" fmla="*/ 275 w 278"/>
                  <a:gd name="T19" fmla="*/ 59 h 164"/>
                  <a:gd name="T20" fmla="*/ 232 w 278"/>
                  <a:gd name="T21" fmla="*/ 64 h 164"/>
                  <a:gd name="T22" fmla="*/ 232 w 278"/>
                  <a:gd name="T23" fmla="*/ 59 h 164"/>
                  <a:gd name="T24" fmla="*/ 69 w 278"/>
                  <a:gd name="T25" fmla="*/ 102 h 164"/>
                  <a:gd name="T26" fmla="*/ 7 w 278"/>
                  <a:gd name="T27" fmla="*/ 109 h 164"/>
                  <a:gd name="T28" fmla="*/ 7 w 278"/>
                  <a:gd name="T29" fmla="*/ 102 h 164"/>
                  <a:gd name="T30" fmla="*/ 164 w 278"/>
                  <a:gd name="T31" fmla="*/ 102 h 164"/>
                  <a:gd name="T32" fmla="*/ 114 w 278"/>
                  <a:gd name="T33" fmla="*/ 109 h 164"/>
                  <a:gd name="T34" fmla="*/ 114 w 278"/>
                  <a:gd name="T35" fmla="*/ 102 h 164"/>
                  <a:gd name="T36" fmla="*/ 270 w 278"/>
                  <a:gd name="T37" fmla="*/ 102 h 164"/>
                  <a:gd name="T38" fmla="*/ 206 w 278"/>
                  <a:gd name="T39" fmla="*/ 109 h 164"/>
                  <a:gd name="T40" fmla="*/ 206 w 278"/>
                  <a:gd name="T41" fmla="*/ 102 h 164"/>
                  <a:gd name="T42" fmla="*/ 81 w 278"/>
                  <a:gd name="T43" fmla="*/ 159 h 164"/>
                  <a:gd name="T44" fmla="*/ 111 w 278"/>
                  <a:gd name="T45" fmla="*/ 133 h 164"/>
                  <a:gd name="T46" fmla="*/ 114 w 278"/>
                  <a:gd name="T47" fmla="*/ 133 h 164"/>
                  <a:gd name="T48" fmla="*/ 185 w 278"/>
                  <a:gd name="T49" fmla="*/ 159 h 164"/>
                  <a:gd name="T50" fmla="*/ 164 w 278"/>
                  <a:gd name="T51" fmla="*/ 131 h 164"/>
                  <a:gd name="T52" fmla="*/ 164 w 278"/>
                  <a:gd name="T53" fmla="*/ 133 h 164"/>
                  <a:gd name="T54" fmla="*/ 166 w 278"/>
                  <a:gd name="T55" fmla="*/ 133 h 164"/>
                  <a:gd name="T56" fmla="*/ 194 w 278"/>
                  <a:gd name="T57" fmla="*/ 159 h 164"/>
                  <a:gd name="T58" fmla="*/ 261 w 278"/>
                  <a:gd name="T59" fmla="*/ 164 h 164"/>
                  <a:gd name="T60" fmla="*/ 16 w 278"/>
                  <a:gd name="T61" fmla="*/ 159 h 164"/>
                  <a:gd name="T62" fmla="*/ 114 w 278"/>
                  <a:gd name="T63" fmla="*/ 131 h 164"/>
                  <a:gd name="T64" fmla="*/ 114 w 278"/>
                  <a:gd name="T65" fmla="*/ 133 h 164"/>
                  <a:gd name="T66" fmla="*/ 114 w 278"/>
                  <a:gd name="T67" fmla="*/ 13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164">
                    <a:moveTo>
                      <a:pt x="0" y="0"/>
                    </a:moveTo>
                    <a:lnTo>
                      <a:pt x="97" y="0"/>
                    </a:lnTo>
                    <a:lnTo>
                      <a:pt x="97" y="7"/>
                    </a:lnTo>
                    <a:lnTo>
                      <a:pt x="0" y="7"/>
                    </a:lnTo>
                    <a:lnTo>
                      <a:pt x="0" y="0"/>
                    </a:lnTo>
                    <a:lnTo>
                      <a:pt x="0" y="0"/>
                    </a:lnTo>
                    <a:close/>
                    <a:moveTo>
                      <a:pt x="180" y="0"/>
                    </a:moveTo>
                    <a:lnTo>
                      <a:pt x="278" y="0"/>
                    </a:lnTo>
                    <a:lnTo>
                      <a:pt x="278" y="7"/>
                    </a:lnTo>
                    <a:lnTo>
                      <a:pt x="180" y="7"/>
                    </a:lnTo>
                    <a:lnTo>
                      <a:pt x="180" y="0"/>
                    </a:lnTo>
                    <a:lnTo>
                      <a:pt x="180" y="0"/>
                    </a:lnTo>
                    <a:close/>
                    <a:moveTo>
                      <a:pt x="2" y="59"/>
                    </a:moveTo>
                    <a:lnTo>
                      <a:pt x="45" y="59"/>
                    </a:lnTo>
                    <a:lnTo>
                      <a:pt x="45" y="64"/>
                    </a:lnTo>
                    <a:lnTo>
                      <a:pt x="2" y="64"/>
                    </a:lnTo>
                    <a:lnTo>
                      <a:pt x="2" y="59"/>
                    </a:lnTo>
                    <a:lnTo>
                      <a:pt x="2" y="59"/>
                    </a:lnTo>
                    <a:close/>
                    <a:moveTo>
                      <a:pt x="232" y="59"/>
                    </a:moveTo>
                    <a:lnTo>
                      <a:pt x="275" y="59"/>
                    </a:lnTo>
                    <a:lnTo>
                      <a:pt x="275" y="64"/>
                    </a:lnTo>
                    <a:lnTo>
                      <a:pt x="232" y="64"/>
                    </a:lnTo>
                    <a:lnTo>
                      <a:pt x="232" y="59"/>
                    </a:lnTo>
                    <a:lnTo>
                      <a:pt x="232" y="59"/>
                    </a:lnTo>
                    <a:close/>
                    <a:moveTo>
                      <a:pt x="7" y="102"/>
                    </a:moveTo>
                    <a:lnTo>
                      <a:pt x="69" y="102"/>
                    </a:lnTo>
                    <a:lnTo>
                      <a:pt x="69" y="109"/>
                    </a:lnTo>
                    <a:lnTo>
                      <a:pt x="7" y="109"/>
                    </a:lnTo>
                    <a:lnTo>
                      <a:pt x="7" y="102"/>
                    </a:lnTo>
                    <a:lnTo>
                      <a:pt x="7" y="102"/>
                    </a:lnTo>
                    <a:close/>
                    <a:moveTo>
                      <a:pt x="114" y="102"/>
                    </a:moveTo>
                    <a:lnTo>
                      <a:pt x="164" y="102"/>
                    </a:lnTo>
                    <a:lnTo>
                      <a:pt x="164" y="109"/>
                    </a:lnTo>
                    <a:lnTo>
                      <a:pt x="114" y="109"/>
                    </a:lnTo>
                    <a:lnTo>
                      <a:pt x="114" y="102"/>
                    </a:lnTo>
                    <a:lnTo>
                      <a:pt x="114" y="102"/>
                    </a:lnTo>
                    <a:close/>
                    <a:moveTo>
                      <a:pt x="206" y="102"/>
                    </a:moveTo>
                    <a:lnTo>
                      <a:pt x="270" y="102"/>
                    </a:lnTo>
                    <a:lnTo>
                      <a:pt x="270" y="109"/>
                    </a:lnTo>
                    <a:lnTo>
                      <a:pt x="206" y="109"/>
                    </a:lnTo>
                    <a:lnTo>
                      <a:pt x="206" y="102"/>
                    </a:lnTo>
                    <a:lnTo>
                      <a:pt x="206" y="102"/>
                    </a:lnTo>
                    <a:close/>
                    <a:moveTo>
                      <a:pt x="16" y="159"/>
                    </a:moveTo>
                    <a:lnTo>
                      <a:pt x="81" y="159"/>
                    </a:lnTo>
                    <a:lnTo>
                      <a:pt x="107" y="133"/>
                    </a:lnTo>
                    <a:lnTo>
                      <a:pt x="111" y="133"/>
                    </a:lnTo>
                    <a:lnTo>
                      <a:pt x="111" y="133"/>
                    </a:lnTo>
                    <a:lnTo>
                      <a:pt x="114" y="133"/>
                    </a:lnTo>
                    <a:lnTo>
                      <a:pt x="88" y="159"/>
                    </a:lnTo>
                    <a:lnTo>
                      <a:pt x="185" y="159"/>
                    </a:lnTo>
                    <a:lnTo>
                      <a:pt x="159" y="131"/>
                    </a:lnTo>
                    <a:lnTo>
                      <a:pt x="164" y="131"/>
                    </a:lnTo>
                    <a:lnTo>
                      <a:pt x="164" y="133"/>
                    </a:lnTo>
                    <a:lnTo>
                      <a:pt x="164" y="133"/>
                    </a:lnTo>
                    <a:lnTo>
                      <a:pt x="166" y="133"/>
                    </a:lnTo>
                    <a:lnTo>
                      <a:pt x="166" y="133"/>
                    </a:lnTo>
                    <a:lnTo>
                      <a:pt x="168" y="133"/>
                    </a:lnTo>
                    <a:lnTo>
                      <a:pt x="194" y="159"/>
                    </a:lnTo>
                    <a:lnTo>
                      <a:pt x="261" y="159"/>
                    </a:lnTo>
                    <a:lnTo>
                      <a:pt x="261" y="164"/>
                    </a:lnTo>
                    <a:lnTo>
                      <a:pt x="16" y="164"/>
                    </a:lnTo>
                    <a:lnTo>
                      <a:pt x="16" y="159"/>
                    </a:lnTo>
                    <a:lnTo>
                      <a:pt x="16" y="159"/>
                    </a:lnTo>
                    <a:close/>
                    <a:moveTo>
                      <a:pt x="114" y="131"/>
                    </a:moveTo>
                    <a:lnTo>
                      <a:pt x="116" y="131"/>
                    </a:lnTo>
                    <a:lnTo>
                      <a:pt x="114" y="133"/>
                    </a:lnTo>
                    <a:lnTo>
                      <a:pt x="114" y="131"/>
                    </a:lnTo>
                    <a:lnTo>
                      <a:pt x="114"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Freeform 21"/>
              <p:cNvSpPr>
                <a:spLocks noEditPoints="1"/>
              </p:cNvSpPr>
              <p:nvPr/>
            </p:nvSpPr>
            <p:spPr bwMode="auto">
              <a:xfrm>
                <a:off x="4295776" y="1660525"/>
                <a:ext cx="546100" cy="508000"/>
              </a:xfrm>
              <a:custGeom>
                <a:avLst/>
                <a:gdLst>
                  <a:gd name="T0" fmla="*/ 31 w 145"/>
                  <a:gd name="T1" fmla="*/ 0 h 135"/>
                  <a:gd name="T2" fmla="*/ 0 w 145"/>
                  <a:gd name="T3" fmla="*/ 27 h 135"/>
                  <a:gd name="T4" fmla="*/ 14 w 145"/>
                  <a:gd name="T5" fmla="*/ 45 h 135"/>
                  <a:gd name="T6" fmla="*/ 14 w 145"/>
                  <a:gd name="T7" fmla="*/ 63 h 135"/>
                  <a:gd name="T8" fmla="*/ 33 w 145"/>
                  <a:gd name="T9" fmla="*/ 116 h 135"/>
                  <a:gd name="T10" fmla="*/ 61 w 145"/>
                  <a:gd name="T11" fmla="*/ 125 h 135"/>
                  <a:gd name="T12" fmla="*/ 73 w 145"/>
                  <a:gd name="T13" fmla="*/ 135 h 135"/>
                  <a:gd name="T14" fmla="*/ 83 w 145"/>
                  <a:gd name="T15" fmla="*/ 126 h 135"/>
                  <a:gd name="T16" fmla="*/ 112 w 145"/>
                  <a:gd name="T17" fmla="*/ 116 h 135"/>
                  <a:gd name="T18" fmla="*/ 131 w 145"/>
                  <a:gd name="T19" fmla="*/ 63 h 135"/>
                  <a:gd name="T20" fmla="*/ 131 w 145"/>
                  <a:gd name="T21" fmla="*/ 46 h 135"/>
                  <a:gd name="T22" fmla="*/ 145 w 145"/>
                  <a:gd name="T23" fmla="*/ 27 h 135"/>
                  <a:gd name="T24" fmla="*/ 115 w 145"/>
                  <a:gd name="T25" fmla="*/ 0 h 135"/>
                  <a:gd name="T26" fmla="*/ 73 w 145"/>
                  <a:gd name="T27" fmla="*/ 14 h 135"/>
                  <a:gd name="T28" fmla="*/ 31 w 145"/>
                  <a:gd name="T29" fmla="*/ 0 h 135"/>
                  <a:gd name="T30" fmla="*/ 31 w 145"/>
                  <a:gd name="T31" fmla="*/ 4 h 135"/>
                  <a:gd name="T32" fmla="*/ 6 w 145"/>
                  <a:gd name="T33" fmla="*/ 26 h 135"/>
                  <a:gd name="T34" fmla="*/ 16 w 145"/>
                  <a:gd name="T35" fmla="*/ 38 h 135"/>
                  <a:gd name="T36" fmla="*/ 17 w 145"/>
                  <a:gd name="T37" fmla="*/ 51 h 135"/>
                  <a:gd name="T38" fmla="*/ 17 w 145"/>
                  <a:gd name="T39" fmla="*/ 64 h 135"/>
                  <a:gd name="T40" fmla="*/ 34 w 145"/>
                  <a:gd name="T41" fmla="*/ 113 h 135"/>
                  <a:gd name="T42" fmla="*/ 60 w 145"/>
                  <a:gd name="T43" fmla="*/ 122 h 135"/>
                  <a:gd name="T44" fmla="*/ 73 w 145"/>
                  <a:gd name="T45" fmla="*/ 130 h 135"/>
                  <a:gd name="T46" fmla="*/ 83 w 145"/>
                  <a:gd name="T47" fmla="*/ 123 h 135"/>
                  <a:gd name="T48" fmla="*/ 111 w 145"/>
                  <a:gd name="T49" fmla="*/ 113 h 135"/>
                  <a:gd name="T50" fmla="*/ 128 w 145"/>
                  <a:gd name="T51" fmla="*/ 63 h 135"/>
                  <a:gd name="T52" fmla="*/ 128 w 145"/>
                  <a:gd name="T53" fmla="*/ 52 h 135"/>
                  <a:gd name="T54" fmla="*/ 129 w 145"/>
                  <a:gd name="T55" fmla="*/ 38 h 135"/>
                  <a:gd name="T56" fmla="*/ 139 w 145"/>
                  <a:gd name="T57" fmla="*/ 26 h 135"/>
                  <a:gd name="T58" fmla="*/ 114 w 145"/>
                  <a:gd name="T59" fmla="*/ 4 h 135"/>
                  <a:gd name="T60" fmla="*/ 73 w 145"/>
                  <a:gd name="T61" fmla="*/ 16 h 135"/>
                  <a:gd name="T62" fmla="*/ 31 w 145"/>
                  <a:gd name="T63" fmla="*/ 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5">
                    <a:moveTo>
                      <a:pt x="31" y="0"/>
                    </a:moveTo>
                    <a:cubicBezTo>
                      <a:pt x="0" y="27"/>
                      <a:pt x="0" y="27"/>
                      <a:pt x="0" y="27"/>
                    </a:cubicBezTo>
                    <a:cubicBezTo>
                      <a:pt x="9" y="28"/>
                      <a:pt x="14" y="37"/>
                      <a:pt x="14" y="45"/>
                    </a:cubicBezTo>
                    <a:cubicBezTo>
                      <a:pt x="14" y="63"/>
                      <a:pt x="14" y="63"/>
                      <a:pt x="14" y="63"/>
                    </a:cubicBezTo>
                    <a:cubicBezTo>
                      <a:pt x="14" y="80"/>
                      <a:pt x="15" y="109"/>
                      <a:pt x="33" y="116"/>
                    </a:cubicBezTo>
                    <a:cubicBezTo>
                      <a:pt x="36" y="117"/>
                      <a:pt x="53" y="121"/>
                      <a:pt x="61" y="125"/>
                    </a:cubicBezTo>
                    <a:cubicBezTo>
                      <a:pt x="70" y="130"/>
                      <a:pt x="71" y="135"/>
                      <a:pt x="73" y="135"/>
                    </a:cubicBezTo>
                    <a:cubicBezTo>
                      <a:pt x="74" y="134"/>
                      <a:pt x="76" y="130"/>
                      <a:pt x="83" y="126"/>
                    </a:cubicBezTo>
                    <a:cubicBezTo>
                      <a:pt x="92" y="122"/>
                      <a:pt x="107" y="118"/>
                      <a:pt x="112" y="116"/>
                    </a:cubicBezTo>
                    <a:cubicBezTo>
                      <a:pt x="130" y="109"/>
                      <a:pt x="131" y="80"/>
                      <a:pt x="131" y="63"/>
                    </a:cubicBezTo>
                    <a:cubicBezTo>
                      <a:pt x="131" y="46"/>
                      <a:pt x="131" y="46"/>
                      <a:pt x="131" y="46"/>
                    </a:cubicBezTo>
                    <a:cubicBezTo>
                      <a:pt x="131" y="38"/>
                      <a:pt x="136" y="28"/>
                      <a:pt x="145" y="27"/>
                    </a:cubicBezTo>
                    <a:cubicBezTo>
                      <a:pt x="115" y="0"/>
                      <a:pt x="115" y="0"/>
                      <a:pt x="115" y="0"/>
                    </a:cubicBezTo>
                    <a:cubicBezTo>
                      <a:pt x="100" y="9"/>
                      <a:pt x="90" y="13"/>
                      <a:pt x="73" y="14"/>
                    </a:cubicBezTo>
                    <a:cubicBezTo>
                      <a:pt x="55" y="14"/>
                      <a:pt x="45" y="10"/>
                      <a:pt x="31" y="0"/>
                    </a:cubicBezTo>
                    <a:close/>
                    <a:moveTo>
                      <a:pt x="31" y="4"/>
                    </a:moveTo>
                    <a:cubicBezTo>
                      <a:pt x="6" y="26"/>
                      <a:pt x="6" y="26"/>
                      <a:pt x="6" y="26"/>
                    </a:cubicBezTo>
                    <a:cubicBezTo>
                      <a:pt x="7" y="26"/>
                      <a:pt x="13" y="29"/>
                      <a:pt x="16" y="38"/>
                    </a:cubicBezTo>
                    <a:cubicBezTo>
                      <a:pt x="17" y="42"/>
                      <a:pt x="17" y="47"/>
                      <a:pt x="17" y="51"/>
                    </a:cubicBezTo>
                    <a:cubicBezTo>
                      <a:pt x="17" y="56"/>
                      <a:pt x="17" y="60"/>
                      <a:pt x="17" y="64"/>
                    </a:cubicBezTo>
                    <a:cubicBezTo>
                      <a:pt x="17" y="79"/>
                      <a:pt x="18" y="106"/>
                      <a:pt x="34" y="113"/>
                    </a:cubicBezTo>
                    <a:cubicBezTo>
                      <a:pt x="37" y="115"/>
                      <a:pt x="53" y="118"/>
                      <a:pt x="60" y="122"/>
                    </a:cubicBezTo>
                    <a:cubicBezTo>
                      <a:pt x="70" y="126"/>
                      <a:pt x="72" y="130"/>
                      <a:pt x="73" y="130"/>
                    </a:cubicBezTo>
                    <a:cubicBezTo>
                      <a:pt x="74" y="129"/>
                      <a:pt x="76" y="126"/>
                      <a:pt x="83" y="123"/>
                    </a:cubicBezTo>
                    <a:cubicBezTo>
                      <a:pt x="91" y="119"/>
                      <a:pt x="106" y="115"/>
                      <a:pt x="111" y="113"/>
                    </a:cubicBezTo>
                    <a:cubicBezTo>
                      <a:pt x="127" y="107"/>
                      <a:pt x="127" y="79"/>
                      <a:pt x="128" y="63"/>
                    </a:cubicBezTo>
                    <a:cubicBezTo>
                      <a:pt x="128" y="52"/>
                      <a:pt x="128" y="52"/>
                      <a:pt x="128" y="52"/>
                    </a:cubicBezTo>
                    <a:cubicBezTo>
                      <a:pt x="128" y="47"/>
                      <a:pt x="127" y="43"/>
                      <a:pt x="129" y="38"/>
                    </a:cubicBezTo>
                    <a:cubicBezTo>
                      <a:pt x="131" y="33"/>
                      <a:pt x="134" y="28"/>
                      <a:pt x="139" y="26"/>
                    </a:cubicBezTo>
                    <a:cubicBezTo>
                      <a:pt x="114" y="4"/>
                      <a:pt x="114" y="4"/>
                      <a:pt x="114" y="4"/>
                    </a:cubicBezTo>
                    <a:cubicBezTo>
                      <a:pt x="100" y="13"/>
                      <a:pt x="90" y="16"/>
                      <a:pt x="73" y="16"/>
                    </a:cubicBezTo>
                    <a:cubicBezTo>
                      <a:pt x="56" y="16"/>
                      <a:pt x="45" y="13"/>
                      <a:pt x="3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4" name="Freeform 22"/>
              <p:cNvSpPr>
                <a:spLocks noEditPoints="1"/>
              </p:cNvSpPr>
              <p:nvPr/>
            </p:nvSpPr>
            <p:spPr bwMode="auto">
              <a:xfrm>
                <a:off x="4373563" y="1701800"/>
                <a:ext cx="388938" cy="430213"/>
              </a:xfrm>
              <a:custGeom>
                <a:avLst/>
                <a:gdLst>
                  <a:gd name="T0" fmla="*/ 226 w 245"/>
                  <a:gd name="T1" fmla="*/ 17 h 271"/>
                  <a:gd name="T2" fmla="*/ 233 w 245"/>
                  <a:gd name="T3" fmla="*/ 31 h 271"/>
                  <a:gd name="T4" fmla="*/ 219 w 245"/>
                  <a:gd name="T5" fmla="*/ 40 h 271"/>
                  <a:gd name="T6" fmla="*/ 207 w 245"/>
                  <a:gd name="T7" fmla="*/ 31 h 271"/>
                  <a:gd name="T8" fmla="*/ 212 w 245"/>
                  <a:gd name="T9" fmla="*/ 17 h 271"/>
                  <a:gd name="T10" fmla="*/ 219 w 245"/>
                  <a:gd name="T11" fmla="*/ 0 h 271"/>
                  <a:gd name="T12" fmla="*/ 131 w 245"/>
                  <a:gd name="T13" fmla="*/ 240 h 271"/>
                  <a:gd name="T14" fmla="*/ 136 w 245"/>
                  <a:gd name="T15" fmla="*/ 254 h 271"/>
                  <a:gd name="T16" fmla="*/ 121 w 245"/>
                  <a:gd name="T17" fmla="*/ 263 h 271"/>
                  <a:gd name="T18" fmla="*/ 110 w 245"/>
                  <a:gd name="T19" fmla="*/ 254 h 271"/>
                  <a:gd name="T20" fmla="*/ 114 w 245"/>
                  <a:gd name="T21" fmla="*/ 240 h 271"/>
                  <a:gd name="T22" fmla="*/ 121 w 245"/>
                  <a:gd name="T23" fmla="*/ 223 h 271"/>
                  <a:gd name="T24" fmla="*/ 126 w 245"/>
                  <a:gd name="T25" fmla="*/ 242 h 271"/>
                  <a:gd name="T26" fmla="*/ 129 w 245"/>
                  <a:gd name="T27" fmla="*/ 252 h 271"/>
                  <a:gd name="T28" fmla="*/ 121 w 245"/>
                  <a:gd name="T29" fmla="*/ 256 h 271"/>
                  <a:gd name="T30" fmla="*/ 114 w 245"/>
                  <a:gd name="T31" fmla="*/ 252 h 271"/>
                  <a:gd name="T32" fmla="*/ 117 w 245"/>
                  <a:gd name="T33" fmla="*/ 242 h 271"/>
                  <a:gd name="T34" fmla="*/ 121 w 245"/>
                  <a:gd name="T35" fmla="*/ 235 h 271"/>
                  <a:gd name="T36" fmla="*/ 34 w 245"/>
                  <a:gd name="T37" fmla="*/ 17 h 271"/>
                  <a:gd name="T38" fmla="*/ 38 w 245"/>
                  <a:gd name="T39" fmla="*/ 31 h 271"/>
                  <a:gd name="T40" fmla="*/ 27 w 245"/>
                  <a:gd name="T41" fmla="*/ 40 h 271"/>
                  <a:gd name="T42" fmla="*/ 15 w 245"/>
                  <a:gd name="T43" fmla="*/ 31 h 271"/>
                  <a:gd name="T44" fmla="*/ 19 w 245"/>
                  <a:gd name="T45" fmla="*/ 17 h 271"/>
                  <a:gd name="T46" fmla="*/ 27 w 245"/>
                  <a:gd name="T47" fmla="*/ 0 h 271"/>
                  <a:gd name="T48" fmla="*/ 31 w 245"/>
                  <a:gd name="T49" fmla="*/ 22 h 271"/>
                  <a:gd name="T50" fmla="*/ 34 w 245"/>
                  <a:gd name="T51" fmla="*/ 29 h 271"/>
                  <a:gd name="T52" fmla="*/ 27 w 245"/>
                  <a:gd name="T53" fmla="*/ 33 h 271"/>
                  <a:gd name="T54" fmla="*/ 19 w 245"/>
                  <a:gd name="T55" fmla="*/ 29 h 271"/>
                  <a:gd name="T56" fmla="*/ 22 w 245"/>
                  <a:gd name="T57" fmla="*/ 22 h 271"/>
                  <a:gd name="T58" fmla="*/ 27 w 245"/>
                  <a:gd name="T59" fmla="*/ 12 h 271"/>
                  <a:gd name="T60" fmla="*/ 224 w 245"/>
                  <a:gd name="T61" fmla="*/ 22 h 271"/>
                  <a:gd name="T62" fmla="*/ 226 w 245"/>
                  <a:gd name="T63" fmla="*/ 29 h 271"/>
                  <a:gd name="T64" fmla="*/ 219 w 245"/>
                  <a:gd name="T65" fmla="*/ 33 h 271"/>
                  <a:gd name="T66" fmla="*/ 212 w 245"/>
                  <a:gd name="T67" fmla="*/ 29 h 271"/>
                  <a:gd name="T68" fmla="*/ 214 w 245"/>
                  <a:gd name="T69" fmla="*/ 22 h 271"/>
                  <a:gd name="T70" fmla="*/ 219 w 245"/>
                  <a:gd name="T71" fmla="*/ 1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71">
                    <a:moveTo>
                      <a:pt x="219" y="0"/>
                    </a:moveTo>
                    <a:lnTo>
                      <a:pt x="226" y="17"/>
                    </a:lnTo>
                    <a:lnTo>
                      <a:pt x="245" y="19"/>
                    </a:lnTo>
                    <a:lnTo>
                      <a:pt x="233" y="31"/>
                    </a:lnTo>
                    <a:lnTo>
                      <a:pt x="235" y="48"/>
                    </a:lnTo>
                    <a:lnTo>
                      <a:pt x="219" y="40"/>
                    </a:lnTo>
                    <a:lnTo>
                      <a:pt x="205" y="48"/>
                    </a:lnTo>
                    <a:lnTo>
                      <a:pt x="207" y="31"/>
                    </a:lnTo>
                    <a:lnTo>
                      <a:pt x="193" y="19"/>
                    </a:lnTo>
                    <a:lnTo>
                      <a:pt x="212" y="17"/>
                    </a:lnTo>
                    <a:lnTo>
                      <a:pt x="219" y="0"/>
                    </a:lnTo>
                    <a:lnTo>
                      <a:pt x="219" y="0"/>
                    </a:lnTo>
                    <a:close/>
                    <a:moveTo>
                      <a:pt x="121" y="223"/>
                    </a:moveTo>
                    <a:lnTo>
                      <a:pt x="131" y="240"/>
                    </a:lnTo>
                    <a:lnTo>
                      <a:pt x="148" y="242"/>
                    </a:lnTo>
                    <a:lnTo>
                      <a:pt x="136" y="254"/>
                    </a:lnTo>
                    <a:lnTo>
                      <a:pt x="138" y="271"/>
                    </a:lnTo>
                    <a:lnTo>
                      <a:pt x="121" y="263"/>
                    </a:lnTo>
                    <a:lnTo>
                      <a:pt x="107" y="271"/>
                    </a:lnTo>
                    <a:lnTo>
                      <a:pt x="110" y="254"/>
                    </a:lnTo>
                    <a:lnTo>
                      <a:pt x="98" y="242"/>
                    </a:lnTo>
                    <a:lnTo>
                      <a:pt x="114" y="240"/>
                    </a:lnTo>
                    <a:lnTo>
                      <a:pt x="121" y="223"/>
                    </a:lnTo>
                    <a:lnTo>
                      <a:pt x="121" y="223"/>
                    </a:lnTo>
                    <a:close/>
                    <a:moveTo>
                      <a:pt x="121" y="235"/>
                    </a:moveTo>
                    <a:lnTo>
                      <a:pt x="126" y="242"/>
                    </a:lnTo>
                    <a:lnTo>
                      <a:pt x="136" y="244"/>
                    </a:lnTo>
                    <a:lnTo>
                      <a:pt x="129" y="252"/>
                    </a:lnTo>
                    <a:lnTo>
                      <a:pt x="131" y="261"/>
                    </a:lnTo>
                    <a:lnTo>
                      <a:pt x="121" y="256"/>
                    </a:lnTo>
                    <a:lnTo>
                      <a:pt x="112" y="261"/>
                    </a:lnTo>
                    <a:lnTo>
                      <a:pt x="114" y="252"/>
                    </a:lnTo>
                    <a:lnTo>
                      <a:pt x="107" y="244"/>
                    </a:lnTo>
                    <a:lnTo>
                      <a:pt x="117" y="242"/>
                    </a:lnTo>
                    <a:lnTo>
                      <a:pt x="121" y="235"/>
                    </a:lnTo>
                    <a:lnTo>
                      <a:pt x="121" y="235"/>
                    </a:lnTo>
                    <a:close/>
                    <a:moveTo>
                      <a:pt x="27" y="0"/>
                    </a:moveTo>
                    <a:lnTo>
                      <a:pt x="34" y="17"/>
                    </a:lnTo>
                    <a:lnTo>
                      <a:pt x="53" y="19"/>
                    </a:lnTo>
                    <a:lnTo>
                      <a:pt x="38" y="31"/>
                    </a:lnTo>
                    <a:lnTo>
                      <a:pt x="41" y="48"/>
                    </a:lnTo>
                    <a:lnTo>
                      <a:pt x="27" y="40"/>
                    </a:lnTo>
                    <a:lnTo>
                      <a:pt x="10" y="48"/>
                    </a:lnTo>
                    <a:lnTo>
                      <a:pt x="15" y="31"/>
                    </a:lnTo>
                    <a:lnTo>
                      <a:pt x="0" y="19"/>
                    </a:lnTo>
                    <a:lnTo>
                      <a:pt x="19" y="17"/>
                    </a:lnTo>
                    <a:lnTo>
                      <a:pt x="27" y="0"/>
                    </a:lnTo>
                    <a:lnTo>
                      <a:pt x="27" y="0"/>
                    </a:lnTo>
                    <a:close/>
                    <a:moveTo>
                      <a:pt x="27" y="12"/>
                    </a:moveTo>
                    <a:lnTo>
                      <a:pt x="31" y="22"/>
                    </a:lnTo>
                    <a:lnTo>
                      <a:pt x="41" y="22"/>
                    </a:lnTo>
                    <a:lnTo>
                      <a:pt x="34" y="29"/>
                    </a:lnTo>
                    <a:lnTo>
                      <a:pt x="36" y="38"/>
                    </a:lnTo>
                    <a:lnTo>
                      <a:pt x="27" y="33"/>
                    </a:lnTo>
                    <a:lnTo>
                      <a:pt x="17" y="38"/>
                    </a:lnTo>
                    <a:lnTo>
                      <a:pt x="19" y="29"/>
                    </a:lnTo>
                    <a:lnTo>
                      <a:pt x="12" y="22"/>
                    </a:lnTo>
                    <a:lnTo>
                      <a:pt x="22" y="22"/>
                    </a:lnTo>
                    <a:lnTo>
                      <a:pt x="27" y="12"/>
                    </a:lnTo>
                    <a:lnTo>
                      <a:pt x="27" y="12"/>
                    </a:lnTo>
                    <a:close/>
                    <a:moveTo>
                      <a:pt x="219" y="12"/>
                    </a:moveTo>
                    <a:lnTo>
                      <a:pt x="224" y="22"/>
                    </a:lnTo>
                    <a:lnTo>
                      <a:pt x="233" y="22"/>
                    </a:lnTo>
                    <a:lnTo>
                      <a:pt x="226" y="29"/>
                    </a:lnTo>
                    <a:lnTo>
                      <a:pt x="228" y="38"/>
                    </a:lnTo>
                    <a:lnTo>
                      <a:pt x="219" y="33"/>
                    </a:lnTo>
                    <a:lnTo>
                      <a:pt x="209" y="38"/>
                    </a:lnTo>
                    <a:lnTo>
                      <a:pt x="212" y="29"/>
                    </a:lnTo>
                    <a:lnTo>
                      <a:pt x="205" y="22"/>
                    </a:lnTo>
                    <a:lnTo>
                      <a:pt x="214" y="22"/>
                    </a:lnTo>
                    <a:lnTo>
                      <a:pt x="219" y="12"/>
                    </a:lnTo>
                    <a:lnTo>
                      <a:pt x="21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Freeform 23"/>
              <p:cNvSpPr>
                <a:spLocks noEditPoints="1"/>
              </p:cNvSpPr>
              <p:nvPr/>
            </p:nvSpPr>
            <p:spPr bwMode="auto">
              <a:xfrm>
                <a:off x="4392613" y="2220913"/>
                <a:ext cx="350838" cy="79375"/>
              </a:xfrm>
              <a:custGeom>
                <a:avLst/>
                <a:gdLst>
                  <a:gd name="T0" fmla="*/ 11 w 93"/>
                  <a:gd name="T1" fmla="*/ 4 h 21"/>
                  <a:gd name="T2" fmla="*/ 11 w 93"/>
                  <a:gd name="T3" fmla="*/ 4 h 21"/>
                  <a:gd name="T4" fmla="*/ 11 w 93"/>
                  <a:gd name="T5" fmla="*/ 2 h 21"/>
                  <a:gd name="T6" fmla="*/ 29 w 93"/>
                  <a:gd name="T7" fmla="*/ 3 h 21"/>
                  <a:gd name="T8" fmla="*/ 28 w 93"/>
                  <a:gd name="T9" fmla="*/ 8 h 21"/>
                  <a:gd name="T10" fmla="*/ 38 w 93"/>
                  <a:gd name="T11" fmla="*/ 7 h 21"/>
                  <a:gd name="T12" fmla="*/ 37 w 93"/>
                  <a:gd name="T13" fmla="*/ 5 h 21"/>
                  <a:gd name="T14" fmla="*/ 33 w 93"/>
                  <a:gd name="T15" fmla="*/ 4 h 21"/>
                  <a:gd name="T16" fmla="*/ 39 w 93"/>
                  <a:gd name="T17" fmla="*/ 1 h 21"/>
                  <a:gd name="T18" fmla="*/ 63 w 93"/>
                  <a:gd name="T19" fmla="*/ 3 h 21"/>
                  <a:gd name="T20" fmla="*/ 65 w 93"/>
                  <a:gd name="T21" fmla="*/ 8 h 21"/>
                  <a:gd name="T22" fmla="*/ 71 w 93"/>
                  <a:gd name="T23" fmla="*/ 10 h 21"/>
                  <a:gd name="T24" fmla="*/ 65 w 93"/>
                  <a:gd name="T25" fmla="*/ 2 h 21"/>
                  <a:gd name="T26" fmla="*/ 88 w 93"/>
                  <a:gd name="T27" fmla="*/ 12 h 21"/>
                  <a:gd name="T28" fmla="*/ 87 w 93"/>
                  <a:gd name="T29" fmla="*/ 11 h 21"/>
                  <a:gd name="T30" fmla="*/ 87 w 93"/>
                  <a:gd name="T31" fmla="*/ 5 h 21"/>
                  <a:gd name="T32" fmla="*/ 83 w 93"/>
                  <a:gd name="T33" fmla="*/ 18 h 21"/>
                  <a:gd name="T34" fmla="*/ 80 w 93"/>
                  <a:gd name="T35" fmla="*/ 11 h 21"/>
                  <a:gd name="T36" fmla="*/ 78 w 93"/>
                  <a:gd name="T37" fmla="*/ 11 h 21"/>
                  <a:gd name="T38" fmla="*/ 75 w 93"/>
                  <a:gd name="T39" fmla="*/ 19 h 21"/>
                  <a:gd name="T40" fmla="*/ 93 w 93"/>
                  <a:gd name="T41" fmla="*/ 20 h 21"/>
                  <a:gd name="T42" fmla="*/ 85 w 93"/>
                  <a:gd name="T43" fmla="*/ 12 h 21"/>
                  <a:gd name="T44" fmla="*/ 55 w 93"/>
                  <a:gd name="T45" fmla="*/ 2 h 21"/>
                  <a:gd name="T46" fmla="*/ 50 w 93"/>
                  <a:gd name="T47" fmla="*/ 7 h 21"/>
                  <a:gd name="T48" fmla="*/ 50 w 93"/>
                  <a:gd name="T49" fmla="*/ 15 h 21"/>
                  <a:gd name="T50" fmla="*/ 57 w 93"/>
                  <a:gd name="T51" fmla="*/ 10 h 21"/>
                  <a:gd name="T52" fmla="*/ 53 w 93"/>
                  <a:gd name="T53" fmla="*/ 14 h 21"/>
                  <a:gd name="T54" fmla="*/ 57 w 93"/>
                  <a:gd name="T55" fmla="*/ 14 h 21"/>
                  <a:gd name="T56" fmla="*/ 57 w 93"/>
                  <a:gd name="T57" fmla="*/ 9 h 21"/>
                  <a:gd name="T58" fmla="*/ 55 w 93"/>
                  <a:gd name="T59" fmla="*/ 7 h 21"/>
                  <a:gd name="T60" fmla="*/ 62 w 93"/>
                  <a:gd name="T61" fmla="*/ 11 h 21"/>
                  <a:gd name="T62" fmla="*/ 62 w 93"/>
                  <a:gd name="T63" fmla="*/ 11 h 21"/>
                  <a:gd name="T64" fmla="*/ 62 w 93"/>
                  <a:gd name="T65" fmla="*/ 14 h 21"/>
                  <a:gd name="T66" fmla="*/ 39 w 93"/>
                  <a:gd name="T67" fmla="*/ 11 h 21"/>
                  <a:gd name="T68" fmla="*/ 36 w 93"/>
                  <a:gd name="T69" fmla="*/ 10 h 21"/>
                  <a:gd name="T70" fmla="*/ 34 w 93"/>
                  <a:gd name="T71" fmla="*/ 12 h 21"/>
                  <a:gd name="T72" fmla="*/ 34 w 93"/>
                  <a:gd name="T73" fmla="*/ 13 h 21"/>
                  <a:gd name="T74" fmla="*/ 26 w 93"/>
                  <a:gd name="T75" fmla="*/ 17 h 21"/>
                  <a:gd name="T76" fmla="*/ 44 w 93"/>
                  <a:gd name="T77" fmla="*/ 15 h 21"/>
                  <a:gd name="T78" fmla="*/ 35 w 93"/>
                  <a:gd name="T79" fmla="*/ 12 h 21"/>
                  <a:gd name="T80" fmla="*/ 7 w 93"/>
                  <a:gd name="T81" fmla="*/ 6 h 21"/>
                  <a:gd name="T82" fmla="*/ 12 w 93"/>
                  <a:gd name="T83" fmla="*/ 8 h 21"/>
                  <a:gd name="T84" fmla="*/ 10 w 93"/>
                  <a:gd name="T85" fmla="*/ 8 h 21"/>
                  <a:gd name="T86" fmla="*/ 13 w 93"/>
                  <a:gd name="T87" fmla="*/ 5 h 21"/>
                  <a:gd name="T88" fmla="*/ 5 w 93"/>
                  <a:gd name="T89" fmla="*/ 7 h 21"/>
                  <a:gd name="T90" fmla="*/ 6 w 93"/>
                  <a:gd name="T91" fmla="*/ 9 h 21"/>
                  <a:gd name="T92" fmla="*/ 4 w 93"/>
                  <a:gd name="T93" fmla="*/ 11 h 21"/>
                  <a:gd name="T94" fmla="*/ 8 w 93"/>
                  <a:gd name="T95" fmla="*/ 11 h 21"/>
                  <a:gd name="T96" fmla="*/ 0 w 93"/>
                  <a:gd name="T97" fmla="*/ 16 h 21"/>
                  <a:gd name="T98" fmla="*/ 18 w 93"/>
                  <a:gd name="T99" fmla="*/ 14 h 21"/>
                  <a:gd name="T100" fmla="*/ 14 w 93"/>
                  <a:gd name="T101" fmla="*/ 13 h 21"/>
                  <a:gd name="T102" fmla="*/ 12 w 93"/>
                  <a:gd name="T103" fmla="*/ 11 h 21"/>
                  <a:gd name="T104" fmla="*/ 10 w 93"/>
                  <a:gd name="T105" fmla="*/ 14 h 21"/>
                  <a:gd name="T106" fmla="*/ 14 w 93"/>
                  <a:gd name="T107" fmla="*/ 10 h 21"/>
                  <a:gd name="T108" fmla="*/ 10 w 93"/>
                  <a:gd name="T109" fmla="*/ 9 h 21"/>
                  <a:gd name="T110" fmla="*/ 6 w 93"/>
                  <a:gd name="T111" fmla="*/ 14 h 21"/>
                  <a:gd name="T112" fmla="*/ 7 w 93"/>
                  <a:gd name="T113" fmla="*/ 17 h 21"/>
                  <a:gd name="T114" fmla="*/ 7 w 93"/>
                  <a:gd name="T115" fmla="*/ 21 h 21"/>
                  <a:gd name="T116" fmla="*/ 14 w 93"/>
                  <a:gd name="T117" fmla="*/ 20 h 21"/>
                  <a:gd name="T118" fmla="*/ 15 w 93"/>
                  <a:gd name="T119" fmla="*/ 16 h 21"/>
                  <a:gd name="T120" fmla="*/ 12 w 93"/>
                  <a:gd name="T121" fmla="*/ 17 h 21"/>
                  <a:gd name="T122" fmla="*/ 7 w 93"/>
                  <a:gd name="T1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 h="21">
                    <a:moveTo>
                      <a:pt x="11" y="2"/>
                    </a:moveTo>
                    <a:cubicBezTo>
                      <a:pt x="11" y="2"/>
                      <a:pt x="11" y="2"/>
                      <a:pt x="11" y="3"/>
                    </a:cubicBezTo>
                    <a:cubicBezTo>
                      <a:pt x="11" y="3"/>
                      <a:pt x="11" y="3"/>
                      <a:pt x="11" y="3"/>
                    </a:cubicBezTo>
                    <a:cubicBezTo>
                      <a:pt x="11" y="3"/>
                      <a:pt x="11" y="4"/>
                      <a:pt x="11" y="4"/>
                    </a:cubicBezTo>
                    <a:cubicBezTo>
                      <a:pt x="10" y="4"/>
                      <a:pt x="10" y="5"/>
                      <a:pt x="10" y="5"/>
                    </a:cubicBezTo>
                    <a:cubicBezTo>
                      <a:pt x="9" y="5"/>
                      <a:pt x="9" y="5"/>
                      <a:pt x="9" y="5"/>
                    </a:cubicBezTo>
                    <a:cubicBezTo>
                      <a:pt x="9" y="5"/>
                      <a:pt x="10" y="5"/>
                      <a:pt x="10" y="5"/>
                    </a:cubicBezTo>
                    <a:cubicBezTo>
                      <a:pt x="10" y="5"/>
                      <a:pt x="11" y="5"/>
                      <a:pt x="11" y="4"/>
                    </a:cubicBezTo>
                    <a:cubicBezTo>
                      <a:pt x="12" y="4"/>
                      <a:pt x="12" y="4"/>
                      <a:pt x="12" y="4"/>
                    </a:cubicBezTo>
                    <a:cubicBezTo>
                      <a:pt x="12" y="4"/>
                      <a:pt x="13" y="4"/>
                      <a:pt x="13" y="3"/>
                    </a:cubicBezTo>
                    <a:cubicBezTo>
                      <a:pt x="13" y="3"/>
                      <a:pt x="14" y="3"/>
                      <a:pt x="13" y="3"/>
                    </a:cubicBezTo>
                    <a:cubicBezTo>
                      <a:pt x="13" y="2"/>
                      <a:pt x="12" y="2"/>
                      <a:pt x="11" y="2"/>
                    </a:cubicBezTo>
                    <a:close/>
                    <a:moveTo>
                      <a:pt x="38" y="1"/>
                    </a:moveTo>
                    <a:cubicBezTo>
                      <a:pt x="38" y="1"/>
                      <a:pt x="38" y="1"/>
                      <a:pt x="37" y="1"/>
                    </a:cubicBezTo>
                    <a:cubicBezTo>
                      <a:pt x="36" y="1"/>
                      <a:pt x="33" y="2"/>
                      <a:pt x="29" y="2"/>
                    </a:cubicBezTo>
                    <a:cubicBezTo>
                      <a:pt x="28" y="2"/>
                      <a:pt x="28" y="3"/>
                      <a:pt x="29" y="3"/>
                    </a:cubicBezTo>
                    <a:cubicBezTo>
                      <a:pt x="30" y="3"/>
                      <a:pt x="31" y="3"/>
                      <a:pt x="32" y="3"/>
                    </a:cubicBezTo>
                    <a:cubicBezTo>
                      <a:pt x="32" y="3"/>
                      <a:pt x="32" y="4"/>
                      <a:pt x="32" y="5"/>
                    </a:cubicBezTo>
                    <a:cubicBezTo>
                      <a:pt x="31" y="6"/>
                      <a:pt x="30" y="7"/>
                      <a:pt x="29" y="8"/>
                    </a:cubicBezTo>
                    <a:cubicBezTo>
                      <a:pt x="29" y="8"/>
                      <a:pt x="29" y="8"/>
                      <a:pt x="28" y="8"/>
                    </a:cubicBezTo>
                    <a:cubicBezTo>
                      <a:pt x="28" y="8"/>
                      <a:pt x="28" y="9"/>
                      <a:pt x="28" y="9"/>
                    </a:cubicBezTo>
                    <a:cubicBezTo>
                      <a:pt x="28" y="9"/>
                      <a:pt x="29" y="10"/>
                      <a:pt x="29" y="10"/>
                    </a:cubicBezTo>
                    <a:cubicBezTo>
                      <a:pt x="29" y="10"/>
                      <a:pt x="29" y="10"/>
                      <a:pt x="30" y="9"/>
                    </a:cubicBezTo>
                    <a:cubicBezTo>
                      <a:pt x="30" y="9"/>
                      <a:pt x="33" y="8"/>
                      <a:pt x="38" y="7"/>
                    </a:cubicBezTo>
                    <a:cubicBezTo>
                      <a:pt x="38" y="7"/>
                      <a:pt x="38" y="7"/>
                      <a:pt x="38" y="7"/>
                    </a:cubicBezTo>
                    <a:cubicBezTo>
                      <a:pt x="38" y="8"/>
                      <a:pt x="39" y="8"/>
                      <a:pt x="39" y="8"/>
                    </a:cubicBezTo>
                    <a:cubicBezTo>
                      <a:pt x="40" y="8"/>
                      <a:pt x="40" y="7"/>
                      <a:pt x="39" y="6"/>
                    </a:cubicBezTo>
                    <a:cubicBezTo>
                      <a:pt x="39" y="5"/>
                      <a:pt x="38" y="5"/>
                      <a:pt x="37" y="5"/>
                    </a:cubicBezTo>
                    <a:cubicBezTo>
                      <a:pt x="35" y="4"/>
                      <a:pt x="35" y="4"/>
                      <a:pt x="36" y="5"/>
                    </a:cubicBezTo>
                    <a:cubicBezTo>
                      <a:pt x="36" y="5"/>
                      <a:pt x="36" y="6"/>
                      <a:pt x="37" y="7"/>
                    </a:cubicBezTo>
                    <a:cubicBezTo>
                      <a:pt x="34" y="7"/>
                      <a:pt x="32" y="8"/>
                      <a:pt x="30" y="8"/>
                    </a:cubicBezTo>
                    <a:cubicBezTo>
                      <a:pt x="31" y="7"/>
                      <a:pt x="32" y="6"/>
                      <a:pt x="33" y="4"/>
                    </a:cubicBezTo>
                    <a:cubicBezTo>
                      <a:pt x="34" y="4"/>
                      <a:pt x="34" y="4"/>
                      <a:pt x="34" y="4"/>
                    </a:cubicBezTo>
                    <a:cubicBezTo>
                      <a:pt x="35" y="4"/>
                      <a:pt x="35" y="3"/>
                      <a:pt x="33" y="3"/>
                    </a:cubicBezTo>
                    <a:cubicBezTo>
                      <a:pt x="36" y="2"/>
                      <a:pt x="38" y="2"/>
                      <a:pt x="39" y="2"/>
                    </a:cubicBezTo>
                    <a:cubicBezTo>
                      <a:pt x="39" y="2"/>
                      <a:pt x="39" y="1"/>
                      <a:pt x="39" y="1"/>
                    </a:cubicBezTo>
                    <a:cubicBezTo>
                      <a:pt x="39" y="1"/>
                      <a:pt x="38" y="1"/>
                      <a:pt x="38" y="1"/>
                    </a:cubicBezTo>
                    <a:close/>
                    <a:moveTo>
                      <a:pt x="63" y="0"/>
                    </a:moveTo>
                    <a:cubicBezTo>
                      <a:pt x="63" y="0"/>
                      <a:pt x="63" y="1"/>
                      <a:pt x="63" y="1"/>
                    </a:cubicBezTo>
                    <a:cubicBezTo>
                      <a:pt x="63" y="1"/>
                      <a:pt x="63" y="2"/>
                      <a:pt x="63" y="3"/>
                    </a:cubicBezTo>
                    <a:cubicBezTo>
                      <a:pt x="62" y="7"/>
                      <a:pt x="61" y="9"/>
                      <a:pt x="59" y="11"/>
                    </a:cubicBezTo>
                    <a:cubicBezTo>
                      <a:pt x="59" y="11"/>
                      <a:pt x="59" y="11"/>
                      <a:pt x="59" y="11"/>
                    </a:cubicBezTo>
                    <a:cubicBezTo>
                      <a:pt x="61" y="10"/>
                      <a:pt x="62" y="8"/>
                      <a:pt x="63" y="5"/>
                    </a:cubicBezTo>
                    <a:cubicBezTo>
                      <a:pt x="64" y="5"/>
                      <a:pt x="64" y="6"/>
                      <a:pt x="65" y="8"/>
                    </a:cubicBezTo>
                    <a:cubicBezTo>
                      <a:pt x="66" y="9"/>
                      <a:pt x="66" y="9"/>
                      <a:pt x="66" y="10"/>
                    </a:cubicBezTo>
                    <a:cubicBezTo>
                      <a:pt x="66" y="10"/>
                      <a:pt x="67" y="11"/>
                      <a:pt x="69" y="11"/>
                    </a:cubicBezTo>
                    <a:cubicBezTo>
                      <a:pt x="69" y="11"/>
                      <a:pt x="69" y="11"/>
                      <a:pt x="70" y="11"/>
                    </a:cubicBezTo>
                    <a:cubicBezTo>
                      <a:pt x="70" y="11"/>
                      <a:pt x="71" y="11"/>
                      <a:pt x="71" y="10"/>
                    </a:cubicBezTo>
                    <a:cubicBezTo>
                      <a:pt x="71" y="10"/>
                      <a:pt x="71" y="10"/>
                      <a:pt x="71" y="10"/>
                    </a:cubicBezTo>
                    <a:cubicBezTo>
                      <a:pt x="68" y="8"/>
                      <a:pt x="66" y="7"/>
                      <a:pt x="65" y="5"/>
                    </a:cubicBezTo>
                    <a:cubicBezTo>
                      <a:pt x="64" y="5"/>
                      <a:pt x="64" y="4"/>
                      <a:pt x="64" y="4"/>
                    </a:cubicBezTo>
                    <a:cubicBezTo>
                      <a:pt x="64" y="3"/>
                      <a:pt x="64" y="2"/>
                      <a:pt x="65" y="2"/>
                    </a:cubicBezTo>
                    <a:cubicBezTo>
                      <a:pt x="65" y="2"/>
                      <a:pt x="65" y="2"/>
                      <a:pt x="65" y="1"/>
                    </a:cubicBezTo>
                    <a:cubicBezTo>
                      <a:pt x="64" y="1"/>
                      <a:pt x="64" y="1"/>
                      <a:pt x="63" y="0"/>
                    </a:cubicBezTo>
                    <a:close/>
                    <a:moveTo>
                      <a:pt x="85" y="12"/>
                    </a:moveTo>
                    <a:cubicBezTo>
                      <a:pt x="86" y="12"/>
                      <a:pt x="87" y="12"/>
                      <a:pt x="88" y="12"/>
                    </a:cubicBezTo>
                    <a:cubicBezTo>
                      <a:pt x="89" y="12"/>
                      <a:pt x="89" y="12"/>
                      <a:pt x="89" y="12"/>
                    </a:cubicBezTo>
                    <a:cubicBezTo>
                      <a:pt x="90" y="12"/>
                      <a:pt x="90" y="12"/>
                      <a:pt x="91" y="11"/>
                    </a:cubicBezTo>
                    <a:cubicBezTo>
                      <a:pt x="91" y="11"/>
                      <a:pt x="90" y="11"/>
                      <a:pt x="90" y="11"/>
                    </a:cubicBezTo>
                    <a:cubicBezTo>
                      <a:pt x="89" y="10"/>
                      <a:pt x="88" y="11"/>
                      <a:pt x="87" y="11"/>
                    </a:cubicBezTo>
                    <a:cubicBezTo>
                      <a:pt x="86" y="11"/>
                      <a:pt x="86" y="11"/>
                      <a:pt x="85" y="11"/>
                    </a:cubicBezTo>
                    <a:cubicBezTo>
                      <a:pt x="86" y="9"/>
                      <a:pt x="86" y="7"/>
                      <a:pt x="86" y="7"/>
                    </a:cubicBezTo>
                    <a:cubicBezTo>
                      <a:pt x="86" y="6"/>
                      <a:pt x="86" y="6"/>
                      <a:pt x="86" y="6"/>
                    </a:cubicBezTo>
                    <a:cubicBezTo>
                      <a:pt x="86" y="5"/>
                      <a:pt x="87" y="5"/>
                      <a:pt x="87" y="5"/>
                    </a:cubicBezTo>
                    <a:cubicBezTo>
                      <a:pt x="86" y="5"/>
                      <a:pt x="85" y="4"/>
                      <a:pt x="84" y="4"/>
                    </a:cubicBezTo>
                    <a:cubicBezTo>
                      <a:pt x="84" y="4"/>
                      <a:pt x="84" y="4"/>
                      <a:pt x="84" y="5"/>
                    </a:cubicBezTo>
                    <a:cubicBezTo>
                      <a:pt x="84" y="5"/>
                      <a:pt x="84" y="6"/>
                      <a:pt x="84" y="6"/>
                    </a:cubicBezTo>
                    <a:cubicBezTo>
                      <a:pt x="84" y="8"/>
                      <a:pt x="84" y="12"/>
                      <a:pt x="83" y="18"/>
                    </a:cubicBezTo>
                    <a:cubicBezTo>
                      <a:pt x="80" y="18"/>
                      <a:pt x="80" y="18"/>
                      <a:pt x="80" y="18"/>
                    </a:cubicBezTo>
                    <a:cubicBezTo>
                      <a:pt x="80" y="18"/>
                      <a:pt x="80" y="17"/>
                      <a:pt x="80" y="16"/>
                    </a:cubicBezTo>
                    <a:cubicBezTo>
                      <a:pt x="80" y="14"/>
                      <a:pt x="80" y="12"/>
                      <a:pt x="80" y="12"/>
                    </a:cubicBezTo>
                    <a:cubicBezTo>
                      <a:pt x="80" y="12"/>
                      <a:pt x="80" y="11"/>
                      <a:pt x="80" y="11"/>
                    </a:cubicBezTo>
                    <a:cubicBezTo>
                      <a:pt x="80" y="11"/>
                      <a:pt x="80" y="11"/>
                      <a:pt x="80" y="11"/>
                    </a:cubicBezTo>
                    <a:cubicBezTo>
                      <a:pt x="80" y="10"/>
                      <a:pt x="79" y="10"/>
                      <a:pt x="78" y="9"/>
                    </a:cubicBezTo>
                    <a:cubicBezTo>
                      <a:pt x="78" y="9"/>
                      <a:pt x="78" y="10"/>
                      <a:pt x="78" y="10"/>
                    </a:cubicBezTo>
                    <a:cubicBezTo>
                      <a:pt x="78" y="11"/>
                      <a:pt x="78" y="11"/>
                      <a:pt x="78" y="11"/>
                    </a:cubicBezTo>
                    <a:cubicBezTo>
                      <a:pt x="79" y="12"/>
                      <a:pt x="79" y="15"/>
                      <a:pt x="78" y="18"/>
                    </a:cubicBezTo>
                    <a:cubicBezTo>
                      <a:pt x="77" y="18"/>
                      <a:pt x="76" y="18"/>
                      <a:pt x="74" y="18"/>
                    </a:cubicBezTo>
                    <a:cubicBezTo>
                      <a:pt x="74" y="18"/>
                      <a:pt x="73" y="18"/>
                      <a:pt x="74" y="18"/>
                    </a:cubicBezTo>
                    <a:cubicBezTo>
                      <a:pt x="74" y="19"/>
                      <a:pt x="74" y="19"/>
                      <a:pt x="75" y="19"/>
                    </a:cubicBezTo>
                    <a:cubicBezTo>
                      <a:pt x="78" y="19"/>
                      <a:pt x="81" y="19"/>
                      <a:pt x="84" y="19"/>
                    </a:cubicBezTo>
                    <a:cubicBezTo>
                      <a:pt x="85" y="19"/>
                      <a:pt x="87" y="19"/>
                      <a:pt x="88" y="20"/>
                    </a:cubicBezTo>
                    <a:cubicBezTo>
                      <a:pt x="89" y="20"/>
                      <a:pt x="91" y="20"/>
                      <a:pt x="92" y="20"/>
                    </a:cubicBezTo>
                    <a:cubicBezTo>
                      <a:pt x="93" y="20"/>
                      <a:pt x="93" y="20"/>
                      <a:pt x="93" y="20"/>
                    </a:cubicBezTo>
                    <a:cubicBezTo>
                      <a:pt x="93" y="19"/>
                      <a:pt x="92" y="18"/>
                      <a:pt x="91" y="18"/>
                    </a:cubicBezTo>
                    <a:cubicBezTo>
                      <a:pt x="91" y="18"/>
                      <a:pt x="90" y="18"/>
                      <a:pt x="89" y="18"/>
                    </a:cubicBezTo>
                    <a:cubicBezTo>
                      <a:pt x="87" y="18"/>
                      <a:pt x="85" y="18"/>
                      <a:pt x="84" y="18"/>
                    </a:cubicBezTo>
                    <a:cubicBezTo>
                      <a:pt x="85" y="12"/>
                      <a:pt x="85" y="12"/>
                      <a:pt x="85" y="12"/>
                    </a:cubicBezTo>
                    <a:close/>
                    <a:moveTo>
                      <a:pt x="55" y="2"/>
                    </a:moveTo>
                    <a:cubicBezTo>
                      <a:pt x="56" y="3"/>
                      <a:pt x="57" y="4"/>
                      <a:pt x="58" y="4"/>
                    </a:cubicBezTo>
                    <a:cubicBezTo>
                      <a:pt x="59" y="3"/>
                      <a:pt x="59" y="3"/>
                      <a:pt x="58" y="2"/>
                    </a:cubicBezTo>
                    <a:cubicBezTo>
                      <a:pt x="56" y="1"/>
                      <a:pt x="55" y="1"/>
                      <a:pt x="55" y="2"/>
                    </a:cubicBezTo>
                    <a:close/>
                    <a:moveTo>
                      <a:pt x="59" y="5"/>
                    </a:moveTo>
                    <a:cubicBezTo>
                      <a:pt x="59" y="5"/>
                      <a:pt x="58" y="5"/>
                      <a:pt x="57" y="5"/>
                    </a:cubicBezTo>
                    <a:cubicBezTo>
                      <a:pt x="55" y="6"/>
                      <a:pt x="52" y="6"/>
                      <a:pt x="50" y="6"/>
                    </a:cubicBezTo>
                    <a:cubicBezTo>
                      <a:pt x="50" y="6"/>
                      <a:pt x="50" y="6"/>
                      <a:pt x="50" y="7"/>
                    </a:cubicBezTo>
                    <a:cubicBezTo>
                      <a:pt x="51" y="7"/>
                      <a:pt x="51" y="7"/>
                      <a:pt x="52" y="8"/>
                    </a:cubicBezTo>
                    <a:cubicBezTo>
                      <a:pt x="52" y="8"/>
                      <a:pt x="53" y="7"/>
                      <a:pt x="55" y="7"/>
                    </a:cubicBezTo>
                    <a:cubicBezTo>
                      <a:pt x="55" y="9"/>
                      <a:pt x="53" y="12"/>
                      <a:pt x="50" y="15"/>
                    </a:cubicBezTo>
                    <a:cubicBezTo>
                      <a:pt x="49" y="15"/>
                      <a:pt x="49" y="15"/>
                      <a:pt x="50" y="15"/>
                    </a:cubicBezTo>
                    <a:cubicBezTo>
                      <a:pt x="50" y="15"/>
                      <a:pt x="51" y="15"/>
                      <a:pt x="51" y="15"/>
                    </a:cubicBezTo>
                    <a:cubicBezTo>
                      <a:pt x="53" y="13"/>
                      <a:pt x="55" y="12"/>
                      <a:pt x="55" y="10"/>
                    </a:cubicBezTo>
                    <a:cubicBezTo>
                      <a:pt x="55" y="10"/>
                      <a:pt x="55" y="10"/>
                      <a:pt x="56" y="10"/>
                    </a:cubicBezTo>
                    <a:cubicBezTo>
                      <a:pt x="56" y="10"/>
                      <a:pt x="57" y="10"/>
                      <a:pt x="57" y="10"/>
                    </a:cubicBezTo>
                    <a:cubicBezTo>
                      <a:pt x="57" y="11"/>
                      <a:pt x="57" y="12"/>
                      <a:pt x="56" y="13"/>
                    </a:cubicBezTo>
                    <a:cubicBezTo>
                      <a:pt x="56" y="14"/>
                      <a:pt x="55" y="15"/>
                      <a:pt x="55" y="15"/>
                    </a:cubicBezTo>
                    <a:cubicBezTo>
                      <a:pt x="55" y="15"/>
                      <a:pt x="55" y="15"/>
                      <a:pt x="54" y="15"/>
                    </a:cubicBezTo>
                    <a:cubicBezTo>
                      <a:pt x="54" y="14"/>
                      <a:pt x="53" y="14"/>
                      <a:pt x="53" y="14"/>
                    </a:cubicBezTo>
                    <a:cubicBezTo>
                      <a:pt x="54" y="15"/>
                      <a:pt x="54" y="16"/>
                      <a:pt x="54" y="16"/>
                    </a:cubicBezTo>
                    <a:cubicBezTo>
                      <a:pt x="54" y="16"/>
                      <a:pt x="54" y="17"/>
                      <a:pt x="54" y="17"/>
                    </a:cubicBezTo>
                    <a:cubicBezTo>
                      <a:pt x="55" y="17"/>
                      <a:pt x="55" y="17"/>
                      <a:pt x="56" y="16"/>
                    </a:cubicBezTo>
                    <a:cubicBezTo>
                      <a:pt x="57" y="15"/>
                      <a:pt x="57" y="15"/>
                      <a:pt x="57" y="14"/>
                    </a:cubicBezTo>
                    <a:cubicBezTo>
                      <a:pt x="58" y="12"/>
                      <a:pt x="58" y="11"/>
                      <a:pt x="58" y="11"/>
                    </a:cubicBezTo>
                    <a:cubicBezTo>
                      <a:pt x="59" y="10"/>
                      <a:pt x="59" y="10"/>
                      <a:pt x="59" y="10"/>
                    </a:cubicBezTo>
                    <a:cubicBezTo>
                      <a:pt x="58" y="10"/>
                      <a:pt x="58" y="9"/>
                      <a:pt x="58" y="9"/>
                    </a:cubicBezTo>
                    <a:cubicBezTo>
                      <a:pt x="57" y="9"/>
                      <a:pt x="57" y="9"/>
                      <a:pt x="57" y="9"/>
                    </a:cubicBezTo>
                    <a:cubicBezTo>
                      <a:pt x="57" y="9"/>
                      <a:pt x="56" y="9"/>
                      <a:pt x="56" y="9"/>
                    </a:cubicBezTo>
                    <a:cubicBezTo>
                      <a:pt x="56" y="9"/>
                      <a:pt x="56" y="8"/>
                      <a:pt x="56" y="8"/>
                    </a:cubicBezTo>
                    <a:cubicBezTo>
                      <a:pt x="56" y="8"/>
                      <a:pt x="56" y="8"/>
                      <a:pt x="56" y="8"/>
                    </a:cubicBezTo>
                    <a:cubicBezTo>
                      <a:pt x="56" y="8"/>
                      <a:pt x="56" y="7"/>
                      <a:pt x="55" y="7"/>
                    </a:cubicBezTo>
                    <a:cubicBezTo>
                      <a:pt x="57" y="6"/>
                      <a:pt x="58" y="6"/>
                      <a:pt x="59" y="6"/>
                    </a:cubicBezTo>
                    <a:cubicBezTo>
                      <a:pt x="60" y="6"/>
                      <a:pt x="60" y="6"/>
                      <a:pt x="60" y="6"/>
                    </a:cubicBezTo>
                    <a:cubicBezTo>
                      <a:pt x="60" y="5"/>
                      <a:pt x="59" y="5"/>
                      <a:pt x="59" y="5"/>
                    </a:cubicBezTo>
                    <a:close/>
                    <a:moveTo>
                      <a:pt x="62" y="11"/>
                    </a:moveTo>
                    <a:cubicBezTo>
                      <a:pt x="62" y="11"/>
                      <a:pt x="62" y="11"/>
                      <a:pt x="62" y="11"/>
                    </a:cubicBezTo>
                    <a:cubicBezTo>
                      <a:pt x="63" y="12"/>
                      <a:pt x="64" y="13"/>
                      <a:pt x="64" y="13"/>
                    </a:cubicBezTo>
                    <a:cubicBezTo>
                      <a:pt x="65" y="13"/>
                      <a:pt x="65" y="12"/>
                      <a:pt x="64" y="11"/>
                    </a:cubicBezTo>
                    <a:cubicBezTo>
                      <a:pt x="63" y="11"/>
                      <a:pt x="62" y="10"/>
                      <a:pt x="62" y="11"/>
                    </a:cubicBezTo>
                    <a:close/>
                    <a:moveTo>
                      <a:pt x="61" y="15"/>
                    </a:moveTo>
                    <a:cubicBezTo>
                      <a:pt x="62" y="16"/>
                      <a:pt x="63" y="17"/>
                      <a:pt x="64" y="18"/>
                    </a:cubicBezTo>
                    <a:cubicBezTo>
                      <a:pt x="65" y="17"/>
                      <a:pt x="65" y="17"/>
                      <a:pt x="65" y="16"/>
                    </a:cubicBezTo>
                    <a:cubicBezTo>
                      <a:pt x="64" y="15"/>
                      <a:pt x="63" y="15"/>
                      <a:pt x="62" y="14"/>
                    </a:cubicBezTo>
                    <a:cubicBezTo>
                      <a:pt x="61" y="14"/>
                      <a:pt x="61" y="14"/>
                      <a:pt x="61" y="15"/>
                    </a:cubicBezTo>
                    <a:close/>
                    <a:moveTo>
                      <a:pt x="35" y="12"/>
                    </a:moveTo>
                    <a:cubicBezTo>
                      <a:pt x="36" y="12"/>
                      <a:pt x="37" y="12"/>
                      <a:pt x="38" y="12"/>
                    </a:cubicBezTo>
                    <a:cubicBezTo>
                      <a:pt x="39" y="12"/>
                      <a:pt x="39" y="12"/>
                      <a:pt x="39" y="11"/>
                    </a:cubicBezTo>
                    <a:cubicBezTo>
                      <a:pt x="39" y="11"/>
                      <a:pt x="39" y="11"/>
                      <a:pt x="38" y="11"/>
                    </a:cubicBezTo>
                    <a:cubicBezTo>
                      <a:pt x="38" y="11"/>
                      <a:pt x="38" y="11"/>
                      <a:pt x="37" y="11"/>
                    </a:cubicBezTo>
                    <a:cubicBezTo>
                      <a:pt x="37" y="11"/>
                      <a:pt x="36" y="11"/>
                      <a:pt x="35" y="11"/>
                    </a:cubicBezTo>
                    <a:cubicBezTo>
                      <a:pt x="35" y="11"/>
                      <a:pt x="35" y="10"/>
                      <a:pt x="36" y="10"/>
                    </a:cubicBezTo>
                    <a:cubicBezTo>
                      <a:pt x="36" y="10"/>
                      <a:pt x="36" y="10"/>
                      <a:pt x="35" y="10"/>
                    </a:cubicBezTo>
                    <a:cubicBezTo>
                      <a:pt x="34" y="9"/>
                      <a:pt x="34" y="9"/>
                      <a:pt x="33" y="9"/>
                    </a:cubicBezTo>
                    <a:cubicBezTo>
                      <a:pt x="33" y="9"/>
                      <a:pt x="33" y="9"/>
                      <a:pt x="33" y="9"/>
                    </a:cubicBezTo>
                    <a:cubicBezTo>
                      <a:pt x="34" y="10"/>
                      <a:pt x="34" y="11"/>
                      <a:pt x="34" y="12"/>
                    </a:cubicBezTo>
                    <a:cubicBezTo>
                      <a:pt x="33" y="12"/>
                      <a:pt x="33" y="12"/>
                      <a:pt x="32" y="12"/>
                    </a:cubicBezTo>
                    <a:cubicBezTo>
                      <a:pt x="31" y="12"/>
                      <a:pt x="30" y="12"/>
                      <a:pt x="30" y="12"/>
                    </a:cubicBezTo>
                    <a:cubicBezTo>
                      <a:pt x="29" y="13"/>
                      <a:pt x="30" y="13"/>
                      <a:pt x="31" y="13"/>
                    </a:cubicBezTo>
                    <a:cubicBezTo>
                      <a:pt x="32" y="13"/>
                      <a:pt x="33" y="13"/>
                      <a:pt x="34" y="13"/>
                    </a:cubicBezTo>
                    <a:cubicBezTo>
                      <a:pt x="34" y="16"/>
                      <a:pt x="34" y="16"/>
                      <a:pt x="34" y="16"/>
                    </a:cubicBezTo>
                    <a:cubicBezTo>
                      <a:pt x="32" y="16"/>
                      <a:pt x="30" y="16"/>
                      <a:pt x="27" y="16"/>
                    </a:cubicBezTo>
                    <a:cubicBezTo>
                      <a:pt x="27" y="17"/>
                      <a:pt x="27" y="17"/>
                      <a:pt x="27" y="17"/>
                    </a:cubicBezTo>
                    <a:cubicBezTo>
                      <a:pt x="26" y="17"/>
                      <a:pt x="26" y="17"/>
                      <a:pt x="26" y="17"/>
                    </a:cubicBezTo>
                    <a:cubicBezTo>
                      <a:pt x="26" y="17"/>
                      <a:pt x="27" y="17"/>
                      <a:pt x="28" y="17"/>
                    </a:cubicBezTo>
                    <a:cubicBezTo>
                      <a:pt x="28" y="17"/>
                      <a:pt x="28" y="17"/>
                      <a:pt x="28" y="17"/>
                    </a:cubicBezTo>
                    <a:cubicBezTo>
                      <a:pt x="33" y="16"/>
                      <a:pt x="38" y="16"/>
                      <a:pt x="43" y="16"/>
                    </a:cubicBezTo>
                    <a:cubicBezTo>
                      <a:pt x="44" y="16"/>
                      <a:pt x="44" y="16"/>
                      <a:pt x="44" y="15"/>
                    </a:cubicBezTo>
                    <a:cubicBezTo>
                      <a:pt x="44" y="15"/>
                      <a:pt x="43" y="14"/>
                      <a:pt x="42" y="14"/>
                    </a:cubicBezTo>
                    <a:cubicBezTo>
                      <a:pt x="42" y="14"/>
                      <a:pt x="41" y="14"/>
                      <a:pt x="41" y="14"/>
                    </a:cubicBezTo>
                    <a:cubicBezTo>
                      <a:pt x="39" y="15"/>
                      <a:pt x="38" y="15"/>
                      <a:pt x="35" y="15"/>
                    </a:cubicBezTo>
                    <a:cubicBezTo>
                      <a:pt x="35" y="12"/>
                      <a:pt x="35" y="12"/>
                      <a:pt x="35" y="12"/>
                    </a:cubicBezTo>
                    <a:close/>
                    <a:moveTo>
                      <a:pt x="5" y="4"/>
                    </a:moveTo>
                    <a:cubicBezTo>
                      <a:pt x="5" y="4"/>
                      <a:pt x="5" y="4"/>
                      <a:pt x="5" y="4"/>
                    </a:cubicBezTo>
                    <a:cubicBezTo>
                      <a:pt x="5" y="4"/>
                      <a:pt x="5" y="5"/>
                      <a:pt x="6" y="5"/>
                    </a:cubicBezTo>
                    <a:cubicBezTo>
                      <a:pt x="6" y="6"/>
                      <a:pt x="6" y="6"/>
                      <a:pt x="7" y="6"/>
                    </a:cubicBezTo>
                    <a:cubicBezTo>
                      <a:pt x="7" y="5"/>
                      <a:pt x="7" y="5"/>
                      <a:pt x="7" y="5"/>
                    </a:cubicBezTo>
                    <a:cubicBezTo>
                      <a:pt x="7" y="4"/>
                      <a:pt x="6" y="4"/>
                      <a:pt x="5" y="4"/>
                    </a:cubicBezTo>
                    <a:close/>
                    <a:moveTo>
                      <a:pt x="10" y="9"/>
                    </a:moveTo>
                    <a:cubicBezTo>
                      <a:pt x="11" y="9"/>
                      <a:pt x="12" y="9"/>
                      <a:pt x="12" y="8"/>
                    </a:cubicBezTo>
                    <a:cubicBezTo>
                      <a:pt x="13" y="8"/>
                      <a:pt x="13" y="8"/>
                      <a:pt x="12" y="8"/>
                    </a:cubicBezTo>
                    <a:cubicBezTo>
                      <a:pt x="11" y="8"/>
                      <a:pt x="11" y="8"/>
                      <a:pt x="11" y="8"/>
                    </a:cubicBezTo>
                    <a:cubicBezTo>
                      <a:pt x="10" y="8"/>
                      <a:pt x="10" y="8"/>
                      <a:pt x="10" y="8"/>
                    </a:cubicBezTo>
                    <a:cubicBezTo>
                      <a:pt x="10" y="8"/>
                      <a:pt x="10" y="8"/>
                      <a:pt x="10" y="8"/>
                    </a:cubicBezTo>
                    <a:cubicBezTo>
                      <a:pt x="10" y="8"/>
                      <a:pt x="10" y="7"/>
                      <a:pt x="10" y="7"/>
                    </a:cubicBezTo>
                    <a:cubicBezTo>
                      <a:pt x="10" y="7"/>
                      <a:pt x="10" y="7"/>
                      <a:pt x="9" y="7"/>
                    </a:cubicBezTo>
                    <a:cubicBezTo>
                      <a:pt x="11" y="6"/>
                      <a:pt x="13" y="6"/>
                      <a:pt x="13" y="6"/>
                    </a:cubicBezTo>
                    <a:cubicBezTo>
                      <a:pt x="14" y="6"/>
                      <a:pt x="14" y="6"/>
                      <a:pt x="13" y="5"/>
                    </a:cubicBezTo>
                    <a:cubicBezTo>
                      <a:pt x="13" y="5"/>
                      <a:pt x="13" y="5"/>
                      <a:pt x="12" y="5"/>
                    </a:cubicBezTo>
                    <a:cubicBezTo>
                      <a:pt x="12" y="5"/>
                      <a:pt x="12" y="5"/>
                      <a:pt x="12" y="5"/>
                    </a:cubicBezTo>
                    <a:cubicBezTo>
                      <a:pt x="10" y="6"/>
                      <a:pt x="7" y="6"/>
                      <a:pt x="5" y="7"/>
                    </a:cubicBezTo>
                    <a:cubicBezTo>
                      <a:pt x="4" y="7"/>
                      <a:pt x="4" y="7"/>
                      <a:pt x="5" y="7"/>
                    </a:cubicBezTo>
                    <a:cubicBezTo>
                      <a:pt x="5" y="7"/>
                      <a:pt x="5" y="7"/>
                      <a:pt x="6" y="7"/>
                    </a:cubicBezTo>
                    <a:cubicBezTo>
                      <a:pt x="6" y="7"/>
                      <a:pt x="7" y="7"/>
                      <a:pt x="7" y="7"/>
                    </a:cubicBezTo>
                    <a:cubicBezTo>
                      <a:pt x="8" y="7"/>
                      <a:pt x="8" y="8"/>
                      <a:pt x="8" y="9"/>
                    </a:cubicBezTo>
                    <a:cubicBezTo>
                      <a:pt x="7" y="9"/>
                      <a:pt x="7" y="9"/>
                      <a:pt x="6" y="9"/>
                    </a:cubicBezTo>
                    <a:cubicBezTo>
                      <a:pt x="5" y="9"/>
                      <a:pt x="6" y="9"/>
                      <a:pt x="6" y="9"/>
                    </a:cubicBezTo>
                    <a:cubicBezTo>
                      <a:pt x="7" y="9"/>
                      <a:pt x="7" y="9"/>
                      <a:pt x="8" y="9"/>
                    </a:cubicBezTo>
                    <a:cubicBezTo>
                      <a:pt x="8" y="11"/>
                      <a:pt x="8" y="11"/>
                      <a:pt x="8" y="11"/>
                    </a:cubicBezTo>
                    <a:cubicBezTo>
                      <a:pt x="7" y="11"/>
                      <a:pt x="5" y="11"/>
                      <a:pt x="4" y="11"/>
                    </a:cubicBezTo>
                    <a:cubicBezTo>
                      <a:pt x="4" y="11"/>
                      <a:pt x="4" y="12"/>
                      <a:pt x="4" y="12"/>
                    </a:cubicBezTo>
                    <a:cubicBezTo>
                      <a:pt x="5" y="12"/>
                      <a:pt x="5" y="12"/>
                      <a:pt x="6" y="12"/>
                    </a:cubicBezTo>
                    <a:cubicBezTo>
                      <a:pt x="7" y="12"/>
                      <a:pt x="7" y="12"/>
                      <a:pt x="8" y="12"/>
                    </a:cubicBezTo>
                    <a:cubicBezTo>
                      <a:pt x="8" y="11"/>
                      <a:pt x="8" y="11"/>
                      <a:pt x="8" y="11"/>
                    </a:cubicBezTo>
                    <a:cubicBezTo>
                      <a:pt x="9" y="14"/>
                      <a:pt x="9" y="14"/>
                      <a:pt x="9" y="14"/>
                    </a:cubicBezTo>
                    <a:cubicBezTo>
                      <a:pt x="8" y="14"/>
                      <a:pt x="8" y="15"/>
                      <a:pt x="8" y="15"/>
                    </a:cubicBezTo>
                    <a:cubicBezTo>
                      <a:pt x="4" y="15"/>
                      <a:pt x="1" y="15"/>
                      <a:pt x="0" y="15"/>
                    </a:cubicBezTo>
                    <a:cubicBezTo>
                      <a:pt x="0" y="16"/>
                      <a:pt x="0" y="16"/>
                      <a:pt x="0" y="16"/>
                    </a:cubicBezTo>
                    <a:cubicBezTo>
                      <a:pt x="1" y="16"/>
                      <a:pt x="1" y="16"/>
                      <a:pt x="2" y="17"/>
                    </a:cubicBezTo>
                    <a:cubicBezTo>
                      <a:pt x="2" y="17"/>
                      <a:pt x="2" y="16"/>
                      <a:pt x="2" y="16"/>
                    </a:cubicBezTo>
                    <a:cubicBezTo>
                      <a:pt x="4" y="16"/>
                      <a:pt x="7" y="15"/>
                      <a:pt x="13" y="14"/>
                    </a:cubicBezTo>
                    <a:cubicBezTo>
                      <a:pt x="14" y="14"/>
                      <a:pt x="16" y="14"/>
                      <a:pt x="18" y="14"/>
                    </a:cubicBezTo>
                    <a:cubicBezTo>
                      <a:pt x="18" y="14"/>
                      <a:pt x="18" y="14"/>
                      <a:pt x="18" y="14"/>
                    </a:cubicBezTo>
                    <a:cubicBezTo>
                      <a:pt x="19" y="14"/>
                      <a:pt x="19" y="14"/>
                      <a:pt x="19" y="13"/>
                    </a:cubicBezTo>
                    <a:cubicBezTo>
                      <a:pt x="18" y="13"/>
                      <a:pt x="17" y="13"/>
                      <a:pt x="17" y="13"/>
                    </a:cubicBezTo>
                    <a:cubicBezTo>
                      <a:pt x="16" y="13"/>
                      <a:pt x="16" y="13"/>
                      <a:pt x="14" y="13"/>
                    </a:cubicBezTo>
                    <a:cubicBezTo>
                      <a:pt x="13" y="14"/>
                      <a:pt x="13" y="14"/>
                      <a:pt x="13" y="14"/>
                    </a:cubicBezTo>
                    <a:cubicBezTo>
                      <a:pt x="13" y="13"/>
                      <a:pt x="14" y="12"/>
                      <a:pt x="14" y="12"/>
                    </a:cubicBezTo>
                    <a:cubicBezTo>
                      <a:pt x="14" y="12"/>
                      <a:pt x="14" y="12"/>
                      <a:pt x="14" y="11"/>
                    </a:cubicBezTo>
                    <a:cubicBezTo>
                      <a:pt x="13" y="11"/>
                      <a:pt x="13" y="11"/>
                      <a:pt x="12" y="11"/>
                    </a:cubicBezTo>
                    <a:cubicBezTo>
                      <a:pt x="12" y="11"/>
                      <a:pt x="12" y="11"/>
                      <a:pt x="12" y="12"/>
                    </a:cubicBezTo>
                    <a:cubicBezTo>
                      <a:pt x="12" y="12"/>
                      <a:pt x="12" y="12"/>
                      <a:pt x="12" y="12"/>
                    </a:cubicBezTo>
                    <a:cubicBezTo>
                      <a:pt x="12" y="13"/>
                      <a:pt x="12" y="14"/>
                      <a:pt x="12" y="14"/>
                    </a:cubicBezTo>
                    <a:cubicBezTo>
                      <a:pt x="10" y="14"/>
                      <a:pt x="10" y="14"/>
                      <a:pt x="10" y="14"/>
                    </a:cubicBezTo>
                    <a:cubicBezTo>
                      <a:pt x="10" y="11"/>
                      <a:pt x="10" y="11"/>
                      <a:pt x="10" y="11"/>
                    </a:cubicBezTo>
                    <a:cubicBezTo>
                      <a:pt x="10" y="11"/>
                      <a:pt x="11" y="11"/>
                      <a:pt x="12" y="11"/>
                    </a:cubicBezTo>
                    <a:cubicBezTo>
                      <a:pt x="13" y="11"/>
                      <a:pt x="14" y="11"/>
                      <a:pt x="14" y="10"/>
                    </a:cubicBezTo>
                    <a:cubicBezTo>
                      <a:pt x="15" y="10"/>
                      <a:pt x="15" y="10"/>
                      <a:pt x="14" y="10"/>
                    </a:cubicBezTo>
                    <a:cubicBezTo>
                      <a:pt x="14" y="10"/>
                      <a:pt x="14" y="10"/>
                      <a:pt x="13" y="10"/>
                    </a:cubicBezTo>
                    <a:cubicBezTo>
                      <a:pt x="13" y="10"/>
                      <a:pt x="13" y="10"/>
                      <a:pt x="12" y="10"/>
                    </a:cubicBezTo>
                    <a:cubicBezTo>
                      <a:pt x="11" y="10"/>
                      <a:pt x="10" y="10"/>
                      <a:pt x="10" y="10"/>
                    </a:cubicBezTo>
                    <a:cubicBezTo>
                      <a:pt x="10" y="9"/>
                      <a:pt x="10" y="9"/>
                      <a:pt x="10" y="9"/>
                    </a:cubicBezTo>
                    <a:close/>
                    <a:moveTo>
                      <a:pt x="7" y="13"/>
                    </a:moveTo>
                    <a:cubicBezTo>
                      <a:pt x="7" y="13"/>
                      <a:pt x="6" y="12"/>
                      <a:pt x="5" y="12"/>
                    </a:cubicBezTo>
                    <a:cubicBezTo>
                      <a:pt x="5" y="12"/>
                      <a:pt x="5" y="13"/>
                      <a:pt x="5" y="13"/>
                    </a:cubicBezTo>
                    <a:cubicBezTo>
                      <a:pt x="6" y="14"/>
                      <a:pt x="6" y="14"/>
                      <a:pt x="6" y="14"/>
                    </a:cubicBezTo>
                    <a:cubicBezTo>
                      <a:pt x="7" y="14"/>
                      <a:pt x="7" y="14"/>
                      <a:pt x="7" y="13"/>
                    </a:cubicBezTo>
                    <a:close/>
                    <a:moveTo>
                      <a:pt x="13" y="16"/>
                    </a:moveTo>
                    <a:cubicBezTo>
                      <a:pt x="13" y="16"/>
                      <a:pt x="12" y="16"/>
                      <a:pt x="11" y="16"/>
                    </a:cubicBezTo>
                    <a:cubicBezTo>
                      <a:pt x="9" y="17"/>
                      <a:pt x="8" y="17"/>
                      <a:pt x="7" y="17"/>
                    </a:cubicBezTo>
                    <a:cubicBezTo>
                      <a:pt x="6" y="17"/>
                      <a:pt x="6" y="17"/>
                      <a:pt x="5" y="17"/>
                    </a:cubicBezTo>
                    <a:cubicBezTo>
                      <a:pt x="5" y="17"/>
                      <a:pt x="5" y="17"/>
                      <a:pt x="5" y="17"/>
                    </a:cubicBezTo>
                    <a:cubicBezTo>
                      <a:pt x="6" y="18"/>
                      <a:pt x="6" y="18"/>
                      <a:pt x="6" y="19"/>
                    </a:cubicBezTo>
                    <a:cubicBezTo>
                      <a:pt x="6" y="20"/>
                      <a:pt x="6" y="20"/>
                      <a:pt x="7" y="21"/>
                    </a:cubicBezTo>
                    <a:cubicBezTo>
                      <a:pt x="7" y="21"/>
                      <a:pt x="7" y="21"/>
                      <a:pt x="7" y="21"/>
                    </a:cubicBezTo>
                    <a:cubicBezTo>
                      <a:pt x="7" y="21"/>
                      <a:pt x="8" y="21"/>
                      <a:pt x="7" y="21"/>
                    </a:cubicBezTo>
                    <a:cubicBezTo>
                      <a:pt x="8" y="21"/>
                      <a:pt x="8" y="21"/>
                      <a:pt x="9" y="20"/>
                    </a:cubicBezTo>
                    <a:cubicBezTo>
                      <a:pt x="12" y="20"/>
                      <a:pt x="14" y="20"/>
                      <a:pt x="14" y="20"/>
                    </a:cubicBezTo>
                    <a:cubicBezTo>
                      <a:pt x="14" y="20"/>
                      <a:pt x="15" y="20"/>
                      <a:pt x="14" y="19"/>
                    </a:cubicBezTo>
                    <a:cubicBezTo>
                      <a:pt x="14" y="19"/>
                      <a:pt x="14" y="19"/>
                      <a:pt x="14" y="19"/>
                    </a:cubicBezTo>
                    <a:cubicBezTo>
                      <a:pt x="14" y="18"/>
                      <a:pt x="14" y="17"/>
                      <a:pt x="15" y="17"/>
                    </a:cubicBezTo>
                    <a:cubicBezTo>
                      <a:pt x="15" y="17"/>
                      <a:pt x="15" y="17"/>
                      <a:pt x="15" y="16"/>
                    </a:cubicBezTo>
                    <a:cubicBezTo>
                      <a:pt x="14" y="16"/>
                      <a:pt x="13" y="16"/>
                      <a:pt x="13" y="16"/>
                    </a:cubicBezTo>
                    <a:close/>
                    <a:moveTo>
                      <a:pt x="7" y="18"/>
                    </a:moveTo>
                    <a:cubicBezTo>
                      <a:pt x="7" y="18"/>
                      <a:pt x="7" y="18"/>
                      <a:pt x="8" y="18"/>
                    </a:cubicBezTo>
                    <a:cubicBezTo>
                      <a:pt x="9" y="17"/>
                      <a:pt x="11" y="17"/>
                      <a:pt x="12" y="17"/>
                    </a:cubicBezTo>
                    <a:cubicBezTo>
                      <a:pt x="12" y="17"/>
                      <a:pt x="13" y="17"/>
                      <a:pt x="13" y="18"/>
                    </a:cubicBezTo>
                    <a:cubicBezTo>
                      <a:pt x="13" y="18"/>
                      <a:pt x="12" y="19"/>
                      <a:pt x="12" y="19"/>
                    </a:cubicBezTo>
                    <a:cubicBezTo>
                      <a:pt x="7" y="20"/>
                      <a:pt x="7" y="20"/>
                      <a:pt x="7" y="20"/>
                    </a:cubicBezTo>
                    <a:cubicBezTo>
                      <a:pt x="7" y="18"/>
                      <a:pt x="7" y="18"/>
                      <a:pt x="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Freeform 24"/>
              <p:cNvSpPr>
                <a:spLocks noEditPoints="1"/>
              </p:cNvSpPr>
              <p:nvPr/>
            </p:nvSpPr>
            <p:spPr bwMode="auto">
              <a:xfrm>
                <a:off x="4200526" y="1946275"/>
                <a:ext cx="735013" cy="388938"/>
              </a:xfrm>
              <a:custGeom>
                <a:avLst/>
                <a:gdLst>
                  <a:gd name="T0" fmla="*/ 152 w 195"/>
                  <a:gd name="T1" fmla="*/ 59 h 103"/>
                  <a:gd name="T2" fmla="*/ 160 w 195"/>
                  <a:gd name="T3" fmla="*/ 39 h 103"/>
                  <a:gd name="T4" fmla="*/ 168 w 195"/>
                  <a:gd name="T5" fmla="*/ 23 h 103"/>
                  <a:gd name="T6" fmla="*/ 167 w 195"/>
                  <a:gd name="T7" fmla="*/ 0 h 103"/>
                  <a:gd name="T8" fmla="*/ 193 w 195"/>
                  <a:gd name="T9" fmla="*/ 9 h 103"/>
                  <a:gd name="T10" fmla="*/ 189 w 195"/>
                  <a:gd name="T11" fmla="*/ 30 h 103"/>
                  <a:gd name="T12" fmla="*/ 178 w 195"/>
                  <a:gd name="T13" fmla="*/ 69 h 103"/>
                  <a:gd name="T14" fmla="*/ 174 w 195"/>
                  <a:gd name="T15" fmla="*/ 83 h 103"/>
                  <a:gd name="T16" fmla="*/ 158 w 195"/>
                  <a:gd name="T17" fmla="*/ 94 h 103"/>
                  <a:gd name="T18" fmla="*/ 147 w 195"/>
                  <a:gd name="T19" fmla="*/ 103 h 103"/>
                  <a:gd name="T20" fmla="*/ 42 w 195"/>
                  <a:gd name="T21" fmla="*/ 101 h 103"/>
                  <a:gd name="T22" fmla="*/ 31 w 195"/>
                  <a:gd name="T23" fmla="*/ 79 h 103"/>
                  <a:gd name="T24" fmla="*/ 17 w 195"/>
                  <a:gd name="T25" fmla="*/ 78 h 103"/>
                  <a:gd name="T26" fmla="*/ 3 w 195"/>
                  <a:gd name="T27" fmla="*/ 34 h 103"/>
                  <a:gd name="T28" fmla="*/ 6 w 195"/>
                  <a:gd name="T29" fmla="*/ 15 h 103"/>
                  <a:gd name="T30" fmla="*/ 24 w 195"/>
                  <a:gd name="T31" fmla="*/ 7 h 103"/>
                  <a:gd name="T32" fmla="*/ 28 w 195"/>
                  <a:gd name="T33" fmla="*/ 15 h 103"/>
                  <a:gd name="T34" fmla="*/ 24 w 195"/>
                  <a:gd name="T35" fmla="*/ 39 h 103"/>
                  <a:gd name="T36" fmla="*/ 47 w 195"/>
                  <a:gd name="T37" fmla="*/ 54 h 103"/>
                  <a:gd name="T38" fmla="*/ 44 w 195"/>
                  <a:gd name="T39" fmla="*/ 72 h 103"/>
                  <a:gd name="T40" fmla="*/ 149 w 195"/>
                  <a:gd name="T41" fmla="*/ 99 h 103"/>
                  <a:gd name="T42" fmla="*/ 45 w 195"/>
                  <a:gd name="T43" fmla="*/ 74 h 103"/>
                  <a:gd name="T44" fmla="*/ 49 w 195"/>
                  <a:gd name="T45" fmla="*/ 100 h 103"/>
                  <a:gd name="T46" fmla="*/ 43 w 195"/>
                  <a:gd name="T47" fmla="*/ 89 h 103"/>
                  <a:gd name="T48" fmla="*/ 40 w 195"/>
                  <a:gd name="T49" fmla="*/ 60 h 103"/>
                  <a:gd name="T50" fmla="*/ 23 w 195"/>
                  <a:gd name="T51" fmla="*/ 41 h 103"/>
                  <a:gd name="T52" fmla="*/ 28 w 195"/>
                  <a:gd name="T53" fmla="*/ 77 h 103"/>
                  <a:gd name="T54" fmla="*/ 37 w 195"/>
                  <a:gd name="T55" fmla="*/ 89 h 103"/>
                  <a:gd name="T56" fmla="*/ 21 w 195"/>
                  <a:gd name="T57" fmla="*/ 41 h 103"/>
                  <a:gd name="T58" fmla="*/ 26 w 195"/>
                  <a:gd name="T59" fmla="*/ 16 h 103"/>
                  <a:gd name="T60" fmla="*/ 5 w 195"/>
                  <a:gd name="T61" fmla="*/ 34 h 103"/>
                  <a:gd name="T62" fmla="*/ 6 w 195"/>
                  <a:gd name="T63" fmla="*/ 49 h 103"/>
                  <a:gd name="T64" fmla="*/ 20 w 195"/>
                  <a:gd name="T65" fmla="*/ 69 h 103"/>
                  <a:gd name="T66" fmla="*/ 26 w 195"/>
                  <a:gd name="T67" fmla="*/ 78 h 103"/>
                  <a:gd name="T68" fmla="*/ 20 w 195"/>
                  <a:gd name="T69" fmla="*/ 46 h 103"/>
                  <a:gd name="T70" fmla="*/ 15 w 195"/>
                  <a:gd name="T71" fmla="*/ 19 h 103"/>
                  <a:gd name="T72" fmla="*/ 8 w 195"/>
                  <a:gd name="T73" fmla="*/ 27 h 103"/>
                  <a:gd name="T74" fmla="*/ 13 w 195"/>
                  <a:gd name="T75" fmla="*/ 4 h 103"/>
                  <a:gd name="T76" fmla="*/ 8 w 195"/>
                  <a:gd name="T77" fmla="*/ 13 h 103"/>
                  <a:gd name="T78" fmla="*/ 151 w 195"/>
                  <a:gd name="T79" fmla="*/ 100 h 103"/>
                  <a:gd name="T80" fmla="*/ 154 w 195"/>
                  <a:gd name="T81" fmla="*/ 73 h 103"/>
                  <a:gd name="T82" fmla="*/ 158 w 195"/>
                  <a:gd name="T83" fmla="*/ 41 h 103"/>
                  <a:gd name="T84" fmla="*/ 167 w 195"/>
                  <a:gd name="T85" fmla="*/ 67 h 103"/>
                  <a:gd name="T86" fmla="*/ 160 w 195"/>
                  <a:gd name="T87" fmla="*/ 80 h 103"/>
                  <a:gd name="T88" fmla="*/ 151 w 195"/>
                  <a:gd name="T89" fmla="*/ 100 h 103"/>
                  <a:gd name="T90" fmla="*/ 171 w 195"/>
                  <a:gd name="T91" fmla="*/ 23 h 103"/>
                  <a:gd name="T92" fmla="*/ 179 w 195"/>
                  <a:gd name="T93" fmla="*/ 22 h 103"/>
                  <a:gd name="T94" fmla="*/ 189 w 195"/>
                  <a:gd name="T95" fmla="*/ 49 h 103"/>
                  <a:gd name="T96" fmla="*/ 187 w 195"/>
                  <a:gd name="T97" fmla="*/ 51 h 103"/>
                  <a:gd name="T98" fmla="*/ 173 w 195"/>
                  <a:gd name="T99" fmla="*/ 80 h 103"/>
                  <a:gd name="T100" fmla="*/ 173 w 195"/>
                  <a:gd name="T101" fmla="*/ 56 h 103"/>
                  <a:gd name="T102" fmla="*/ 187 w 195"/>
                  <a:gd name="T103" fmla="*/ 27 h 103"/>
                  <a:gd name="T104" fmla="*/ 187 w 195"/>
                  <a:gd name="T105" fmla="*/ 15 h 103"/>
                  <a:gd name="T106" fmla="*/ 172 w 195"/>
                  <a:gd name="T107" fmla="*/ 9 h 103"/>
                  <a:gd name="T108" fmla="*/ 189 w 195"/>
                  <a:gd name="T109" fmla="*/ 13 h 103"/>
                  <a:gd name="T110" fmla="*/ 175 w 195"/>
                  <a:gd name="T11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5" h="103">
                    <a:moveTo>
                      <a:pt x="151" y="72"/>
                    </a:moveTo>
                    <a:cubicBezTo>
                      <a:pt x="154" y="69"/>
                      <a:pt x="154" y="67"/>
                      <a:pt x="154" y="65"/>
                    </a:cubicBezTo>
                    <a:cubicBezTo>
                      <a:pt x="154" y="62"/>
                      <a:pt x="153" y="61"/>
                      <a:pt x="152" y="59"/>
                    </a:cubicBezTo>
                    <a:cubicBezTo>
                      <a:pt x="150" y="57"/>
                      <a:pt x="149" y="56"/>
                      <a:pt x="148" y="54"/>
                    </a:cubicBezTo>
                    <a:cubicBezTo>
                      <a:pt x="148" y="52"/>
                      <a:pt x="148" y="50"/>
                      <a:pt x="149" y="47"/>
                    </a:cubicBezTo>
                    <a:cubicBezTo>
                      <a:pt x="150" y="42"/>
                      <a:pt x="155" y="39"/>
                      <a:pt x="160" y="39"/>
                    </a:cubicBezTo>
                    <a:cubicBezTo>
                      <a:pt x="171" y="39"/>
                      <a:pt x="171" y="39"/>
                      <a:pt x="171" y="39"/>
                    </a:cubicBezTo>
                    <a:cubicBezTo>
                      <a:pt x="172" y="33"/>
                      <a:pt x="172" y="33"/>
                      <a:pt x="172" y="33"/>
                    </a:cubicBezTo>
                    <a:cubicBezTo>
                      <a:pt x="172" y="29"/>
                      <a:pt x="170" y="26"/>
                      <a:pt x="168" y="23"/>
                    </a:cubicBezTo>
                    <a:cubicBezTo>
                      <a:pt x="167" y="20"/>
                      <a:pt x="167" y="18"/>
                      <a:pt x="167" y="15"/>
                    </a:cubicBezTo>
                    <a:cubicBezTo>
                      <a:pt x="167" y="0"/>
                      <a:pt x="167" y="0"/>
                      <a:pt x="167" y="0"/>
                    </a:cubicBezTo>
                    <a:cubicBezTo>
                      <a:pt x="167" y="0"/>
                      <a:pt x="167" y="0"/>
                      <a:pt x="167" y="0"/>
                    </a:cubicBezTo>
                    <a:cubicBezTo>
                      <a:pt x="168" y="3"/>
                      <a:pt x="170" y="5"/>
                      <a:pt x="171" y="7"/>
                    </a:cubicBezTo>
                    <a:cubicBezTo>
                      <a:pt x="173" y="4"/>
                      <a:pt x="177" y="2"/>
                      <a:pt x="182" y="2"/>
                    </a:cubicBezTo>
                    <a:cubicBezTo>
                      <a:pt x="188" y="2"/>
                      <a:pt x="193" y="5"/>
                      <a:pt x="193" y="9"/>
                    </a:cubicBezTo>
                    <a:cubicBezTo>
                      <a:pt x="193" y="11"/>
                      <a:pt x="192" y="13"/>
                      <a:pt x="189" y="15"/>
                    </a:cubicBezTo>
                    <a:cubicBezTo>
                      <a:pt x="189" y="30"/>
                      <a:pt x="189" y="30"/>
                      <a:pt x="189" y="30"/>
                    </a:cubicBezTo>
                    <a:cubicBezTo>
                      <a:pt x="189" y="30"/>
                      <a:pt x="189" y="30"/>
                      <a:pt x="189" y="30"/>
                    </a:cubicBezTo>
                    <a:cubicBezTo>
                      <a:pt x="190" y="31"/>
                      <a:pt x="191" y="32"/>
                      <a:pt x="192" y="34"/>
                    </a:cubicBezTo>
                    <a:cubicBezTo>
                      <a:pt x="194" y="37"/>
                      <a:pt x="195" y="40"/>
                      <a:pt x="194" y="43"/>
                    </a:cubicBezTo>
                    <a:cubicBezTo>
                      <a:pt x="192" y="52"/>
                      <a:pt x="178" y="60"/>
                      <a:pt x="178" y="69"/>
                    </a:cubicBezTo>
                    <a:cubicBezTo>
                      <a:pt x="178" y="71"/>
                      <a:pt x="178" y="75"/>
                      <a:pt x="178" y="78"/>
                    </a:cubicBezTo>
                    <a:cubicBezTo>
                      <a:pt x="178" y="80"/>
                      <a:pt x="178" y="81"/>
                      <a:pt x="177" y="82"/>
                    </a:cubicBezTo>
                    <a:cubicBezTo>
                      <a:pt x="177" y="83"/>
                      <a:pt x="175" y="83"/>
                      <a:pt x="174" y="83"/>
                    </a:cubicBezTo>
                    <a:cubicBezTo>
                      <a:pt x="171" y="82"/>
                      <a:pt x="167" y="78"/>
                      <a:pt x="165" y="79"/>
                    </a:cubicBezTo>
                    <a:cubicBezTo>
                      <a:pt x="162" y="80"/>
                      <a:pt x="162" y="82"/>
                      <a:pt x="161" y="84"/>
                    </a:cubicBezTo>
                    <a:cubicBezTo>
                      <a:pt x="161" y="88"/>
                      <a:pt x="160" y="91"/>
                      <a:pt x="158" y="94"/>
                    </a:cubicBezTo>
                    <a:cubicBezTo>
                      <a:pt x="157" y="97"/>
                      <a:pt x="155" y="99"/>
                      <a:pt x="154" y="101"/>
                    </a:cubicBezTo>
                    <a:cubicBezTo>
                      <a:pt x="153" y="102"/>
                      <a:pt x="152" y="103"/>
                      <a:pt x="151" y="103"/>
                    </a:cubicBezTo>
                    <a:cubicBezTo>
                      <a:pt x="150" y="103"/>
                      <a:pt x="148" y="103"/>
                      <a:pt x="147" y="103"/>
                    </a:cubicBezTo>
                    <a:cubicBezTo>
                      <a:pt x="116" y="94"/>
                      <a:pt x="79" y="94"/>
                      <a:pt x="48" y="103"/>
                    </a:cubicBezTo>
                    <a:cubicBezTo>
                      <a:pt x="47" y="103"/>
                      <a:pt x="46" y="103"/>
                      <a:pt x="45" y="103"/>
                    </a:cubicBezTo>
                    <a:cubicBezTo>
                      <a:pt x="44" y="103"/>
                      <a:pt x="43" y="102"/>
                      <a:pt x="42" y="101"/>
                    </a:cubicBezTo>
                    <a:cubicBezTo>
                      <a:pt x="40" y="99"/>
                      <a:pt x="39" y="97"/>
                      <a:pt x="37" y="94"/>
                    </a:cubicBezTo>
                    <a:cubicBezTo>
                      <a:pt x="36" y="91"/>
                      <a:pt x="35" y="88"/>
                      <a:pt x="34" y="84"/>
                    </a:cubicBezTo>
                    <a:cubicBezTo>
                      <a:pt x="34" y="82"/>
                      <a:pt x="33" y="80"/>
                      <a:pt x="31" y="79"/>
                    </a:cubicBezTo>
                    <a:cubicBezTo>
                      <a:pt x="28" y="78"/>
                      <a:pt x="24" y="82"/>
                      <a:pt x="21" y="83"/>
                    </a:cubicBezTo>
                    <a:cubicBezTo>
                      <a:pt x="20" y="83"/>
                      <a:pt x="19" y="83"/>
                      <a:pt x="18" y="82"/>
                    </a:cubicBezTo>
                    <a:cubicBezTo>
                      <a:pt x="18" y="81"/>
                      <a:pt x="18" y="80"/>
                      <a:pt x="17" y="78"/>
                    </a:cubicBezTo>
                    <a:cubicBezTo>
                      <a:pt x="17" y="75"/>
                      <a:pt x="17" y="71"/>
                      <a:pt x="17" y="69"/>
                    </a:cubicBezTo>
                    <a:cubicBezTo>
                      <a:pt x="17" y="60"/>
                      <a:pt x="3" y="52"/>
                      <a:pt x="1" y="43"/>
                    </a:cubicBezTo>
                    <a:cubicBezTo>
                      <a:pt x="0" y="40"/>
                      <a:pt x="1" y="37"/>
                      <a:pt x="3" y="34"/>
                    </a:cubicBezTo>
                    <a:cubicBezTo>
                      <a:pt x="4" y="32"/>
                      <a:pt x="5" y="31"/>
                      <a:pt x="6" y="30"/>
                    </a:cubicBezTo>
                    <a:cubicBezTo>
                      <a:pt x="6" y="30"/>
                      <a:pt x="6" y="30"/>
                      <a:pt x="6" y="30"/>
                    </a:cubicBezTo>
                    <a:cubicBezTo>
                      <a:pt x="6" y="15"/>
                      <a:pt x="6" y="15"/>
                      <a:pt x="6" y="15"/>
                    </a:cubicBezTo>
                    <a:cubicBezTo>
                      <a:pt x="3" y="13"/>
                      <a:pt x="2" y="11"/>
                      <a:pt x="2" y="9"/>
                    </a:cubicBezTo>
                    <a:cubicBezTo>
                      <a:pt x="2" y="5"/>
                      <a:pt x="7" y="2"/>
                      <a:pt x="13" y="2"/>
                    </a:cubicBezTo>
                    <a:cubicBezTo>
                      <a:pt x="18" y="2"/>
                      <a:pt x="22" y="4"/>
                      <a:pt x="24" y="7"/>
                    </a:cubicBezTo>
                    <a:cubicBezTo>
                      <a:pt x="25" y="5"/>
                      <a:pt x="27" y="3"/>
                      <a:pt x="28" y="0"/>
                    </a:cubicBezTo>
                    <a:cubicBezTo>
                      <a:pt x="28" y="0"/>
                      <a:pt x="28" y="0"/>
                      <a:pt x="28" y="0"/>
                    </a:cubicBezTo>
                    <a:cubicBezTo>
                      <a:pt x="28" y="15"/>
                      <a:pt x="28" y="15"/>
                      <a:pt x="28" y="15"/>
                    </a:cubicBezTo>
                    <a:cubicBezTo>
                      <a:pt x="28" y="18"/>
                      <a:pt x="28" y="20"/>
                      <a:pt x="27" y="23"/>
                    </a:cubicBezTo>
                    <a:cubicBezTo>
                      <a:pt x="25" y="26"/>
                      <a:pt x="24" y="29"/>
                      <a:pt x="24" y="33"/>
                    </a:cubicBezTo>
                    <a:cubicBezTo>
                      <a:pt x="24" y="39"/>
                      <a:pt x="24" y="39"/>
                      <a:pt x="24" y="39"/>
                    </a:cubicBezTo>
                    <a:cubicBezTo>
                      <a:pt x="35" y="39"/>
                      <a:pt x="35" y="39"/>
                      <a:pt x="35" y="39"/>
                    </a:cubicBezTo>
                    <a:cubicBezTo>
                      <a:pt x="40" y="39"/>
                      <a:pt x="45" y="42"/>
                      <a:pt x="46" y="47"/>
                    </a:cubicBezTo>
                    <a:cubicBezTo>
                      <a:pt x="47" y="50"/>
                      <a:pt x="47" y="52"/>
                      <a:pt x="47" y="54"/>
                    </a:cubicBezTo>
                    <a:cubicBezTo>
                      <a:pt x="46" y="56"/>
                      <a:pt x="45" y="57"/>
                      <a:pt x="43" y="59"/>
                    </a:cubicBezTo>
                    <a:cubicBezTo>
                      <a:pt x="42" y="61"/>
                      <a:pt x="41" y="62"/>
                      <a:pt x="41" y="65"/>
                    </a:cubicBezTo>
                    <a:cubicBezTo>
                      <a:pt x="41" y="67"/>
                      <a:pt x="41" y="69"/>
                      <a:pt x="44" y="72"/>
                    </a:cubicBezTo>
                    <a:cubicBezTo>
                      <a:pt x="82" y="64"/>
                      <a:pt x="112" y="64"/>
                      <a:pt x="151" y="72"/>
                    </a:cubicBezTo>
                    <a:close/>
                    <a:moveTo>
                      <a:pt x="146" y="100"/>
                    </a:moveTo>
                    <a:cubicBezTo>
                      <a:pt x="148" y="101"/>
                      <a:pt x="149" y="101"/>
                      <a:pt x="149" y="99"/>
                    </a:cubicBezTo>
                    <a:cubicBezTo>
                      <a:pt x="151" y="93"/>
                      <a:pt x="149" y="85"/>
                      <a:pt x="149" y="79"/>
                    </a:cubicBezTo>
                    <a:cubicBezTo>
                      <a:pt x="149" y="77"/>
                      <a:pt x="149" y="76"/>
                      <a:pt x="150" y="74"/>
                    </a:cubicBezTo>
                    <a:cubicBezTo>
                      <a:pt x="114" y="66"/>
                      <a:pt x="81" y="66"/>
                      <a:pt x="45" y="74"/>
                    </a:cubicBezTo>
                    <a:cubicBezTo>
                      <a:pt x="46" y="76"/>
                      <a:pt x="46" y="77"/>
                      <a:pt x="46" y="79"/>
                    </a:cubicBezTo>
                    <a:cubicBezTo>
                      <a:pt x="46" y="85"/>
                      <a:pt x="44" y="93"/>
                      <a:pt x="46" y="99"/>
                    </a:cubicBezTo>
                    <a:cubicBezTo>
                      <a:pt x="46" y="101"/>
                      <a:pt x="48" y="101"/>
                      <a:pt x="49" y="100"/>
                    </a:cubicBezTo>
                    <a:cubicBezTo>
                      <a:pt x="80" y="92"/>
                      <a:pt x="115" y="92"/>
                      <a:pt x="146" y="100"/>
                    </a:cubicBezTo>
                    <a:close/>
                    <a:moveTo>
                      <a:pt x="44" y="100"/>
                    </a:moveTo>
                    <a:cubicBezTo>
                      <a:pt x="43" y="97"/>
                      <a:pt x="43" y="93"/>
                      <a:pt x="43" y="89"/>
                    </a:cubicBezTo>
                    <a:cubicBezTo>
                      <a:pt x="43" y="84"/>
                      <a:pt x="44" y="80"/>
                      <a:pt x="44" y="77"/>
                    </a:cubicBezTo>
                    <a:cubicBezTo>
                      <a:pt x="43" y="75"/>
                      <a:pt x="42" y="74"/>
                      <a:pt x="41" y="73"/>
                    </a:cubicBezTo>
                    <a:cubicBezTo>
                      <a:pt x="38" y="69"/>
                      <a:pt x="37" y="64"/>
                      <a:pt x="40" y="60"/>
                    </a:cubicBezTo>
                    <a:cubicBezTo>
                      <a:pt x="42" y="57"/>
                      <a:pt x="45" y="55"/>
                      <a:pt x="45" y="52"/>
                    </a:cubicBezTo>
                    <a:cubicBezTo>
                      <a:pt x="45" y="49"/>
                      <a:pt x="44" y="43"/>
                      <a:pt x="37" y="41"/>
                    </a:cubicBezTo>
                    <a:cubicBezTo>
                      <a:pt x="23" y="41"/>
                      <a:pt x="23" y="41"/>
                      <a:pt x="23" y="41"/>
                    </a:cubicBezTo>
                    <a:cubicBezTo>
                      <a:pt x="22" y="44"/>
                      <a:pt x="22" y="50"/>
                      <a:pt x="23" y="53"/>
                    </a:cubicBezTo>
                    <a:cubicBezTo>
                      <a:pt x="25" y="57"/>
                      <a:pt x="28" y="61"/>
                      <a:pt x="28" y="67"/>
                    </a:cubicBezTo>
                    <a:cubicBezTo>
                      <a:pt x="28" y="77"/>
                      <a:pt x="28" y="77"/>
                      <a:pt x="28" y="77"/>
                    </a:cubicBezTo>
                    <a:cubicBezTo>
                      <a:pt x="29" y="77"/>
                      <a:pt x="29" y="77"/>
                      <a:pt x="29" y="77"/>
                    </a:cubicBezTo>
                    <a:cubicBezTo>
                      <a:pt x="29" y="77"/>
                      <a:pt x="33" y="75"/>
                      <a:pt x="35" y="80"/>
                    </a:cubicBezTo>
                    <a:cubicBezTo>
                      <a:pt x="36" y="82"/>
                      <a:pt x="36" y="86"/>
                      <a:pt x="37" y="89"/>
                    </a:cubicBezTo>
                    <a:cubicBezTo>
                      <a:pt x="38" y="92"/>
                      <a:pt x="40" y="95"/>
                      <a:pt x="41" y="97"/>
                    </a:cubicBezTo>
                    <a:cubicBezTo>
                      <a:pt x="42" y="98"/>
                      <a:pt x="43" y="100"/>
                      <a:pt x="44" y="100"/>
                    </a:cubicBezTo>
                    <a:close/>
                    <a:moveTo>
                      <a:pt x="21" y="41"/>
                    </a:moveTo>
                    <a:cubicBezTo>
                      <a:pt x="21" y="40"/>
                      <a:pt x="21" y="34"/>
                      <a:pt x="21" y="31"/>
                    </a:cubicBezTo>
                    <a:cubicBezTo>
                      <a:pt x="22" y="28"/>
                      <a:pt x="23" y="25"/>
                      <a:pt x="25" y="23"/>
                    </a:cubicBezTo>
                    <a:cubicBezTo>
                      <a:pt x="26" y="20"/>
                      <a:pt x="26" y="18"/>
                      <a:pt x="26" y="16"/>
                    </a:cubicBezTo>
                    <a:cubicBezTo>
                      <a:pt x="26" y="13"/>
                      <a:pt x="26" y="10"/>
                      <a:pt x="26" y="7"/>
                    </a:cubicBezTo>
                    <a:cubicBezTo>
                      <a:pt x="26" y="7"/>
                      <a:pt x="22" y="14"/>
                      <a:pt x="16" y="22"/>
                    </a:cubicBezTo>
                    <a:cubicBezTo>
                      <a:pt x="13" y="26"/>
                      <a:pt x="8" y="30"/>
                      <a:pt x="5" y="34"/>
                    </a:cubicBezTo>
                    <a:cubicBezTo>
                      <a:pt x="4" y="37"/>
                      <a:pt x="2" y="41"/>
                      <a:pt x="4" y="45"/>
                    </a:cubicBezTo>
                    <a:cubicBezTo>
                      <a:pt x="5" y="46"/>
                      <a:pt x="5" y="48"/>
                      <a:pt x="6" y="49"/>
                    </a:cubicBezTo>
                    <a:cubicBezTo>
                      <a:pt x="6" y="49"/>
                      <a:pt x="6" y="49"/>
                      <a:pt x="6" y="49"/>
                    </a:cubicBezTo>
                    <a:cubicBezTo>
                      <a:pt x="6" y="49"/>
                      <a:pt x="15" y="49"/>
                      <a:pt x="21" y="41"/>
                    </a:cubicBezTo>
                    <a:close/>
                    <a:moveTo>
                      <a:pt x="8" y="51"/>
                    </a:moveTo>
                    <a:cubicBezTo>
                      <a:pt x="13" y="56"/>
                      <a:pt x="19" y="62"/>
                      <a:pt x="20" y="69"/>
                    </a:cubicBezTo>
                    <a:cubicBezTo>
                      <a:pt x="20" y="71"/>
                      <a:pt x="19" y="80"/>
                      <a:pt x="20" y="80"/>
                    </a:cubicBezTo>
                    <a:cubicBezTo>
                      <a:pt x="20" y="81"/>
                      <a:pt x="21" y="81"/>
                      <a:pt x="22" y="80"/>
                    </a:cubicBezTo>
                    <a:cubicBezTo>
                      <a:pt x="22" y="80"/>
                      <a:pt x="24" y="79"/>
                      <a:pt x="26" y="78"/>
                    </a:cubicBezTo>
                    <a:cubicBezTo>
                      <a:pt x="26" y="76"/>
                      <a:pt x="26" y="72"/>
                      <a:pt x="26" y="67"/>
                    </a:cubicBezTo>
                    <a:cubicBezTo>
                      <a:pt x="26" y="64"/>
                      <a:pt x="24" y="59"/>
                      <a:pt x="22" y="56"/>
                    </a:cubicBezTo>
                    <a:cubicBezTo>
                      <a:pt x="20" y="53"/>
                      <a:pt x="20" y="49"/>
                      <a:pt x="20" y="46"/>
                    </a:cubicBezTo>
                    <a:cubicBezTo>
                      <a:pt x="20" y="46"/>
                      <a:pt x="14" y="50"/>
                      <a:pt x="8" y="51"/>
                    </a:cubicBezTo>
                    <a:close/>
                    <a:moveTo>
                      <a:pt x="8" y="27"/>
                    </a:moveTo>
                    <a:cubicBezTo>
                      <a:pt x="11" y="24"/>
                      <a:pt x="13" y="22"/>
                      <a:pt x="15" y="19"/>
                    </a:cubicBezTo>
                    <a:cubicBezTo>
                      <a:pt x="16" y="18"/>
                      <a:pt x="17" y="17"/>
                      <a:pt x="18" y="15"/>
                    </a:cubicBezTo>
                    <a:cubicBezTo>
                      <a:pt x="8" y="15"/>
                      <a:pt x="8" y="15"/>
                      <a:pt x="8" y="15"/>
                    </a:cubicBezTo>
                    <a:cubicBezTo>
                      <a:pt x="8" y="27"/>
                      <a:pt x="8" y="27"/>
                      <a:pt x="8" y="27"/>
                    </a:cubicBezTo>
                    <a:close/>
                    <a:moveTo>
                      <a:pt x="20" y="13"/>
                    </a:moveTo>
                    <a:cubicBezTo>
                      <a:pt x="21" y="12"/>
                      <a:pt x="22" y="10"/>
                      <a:pt x="23" y="9"/>
                    </a:cubicBezTo>
                    <a:cubicBezTo>
                      <a:pt x="22" y="6"/>
                      <a:pt x="18" y="4"/>
                      <a:pt x="13" y="4"/>
                    </a:cubicBezTo>
                    <a:cubicBezTo>
                      <a:pt x="8" y="4"/>
                      <a:pt x="4" y="6"/>
                      <a:pt x="4" y="9"/>
                    </a:cubicBezTo>
                    <a:cubicBezTo>
                      <a:pt x="4" y="11"/>
                      <a:pt x="5" y="12"/>
                      <a:pt x="7" y="13"/>
                    </a:cubicBezTo>
                    <a:cubicBezTo>
                      <a:pt x="7" y="13"/>
                      <a:pt x="8" y="13"/>
                      <a:pt x="8" y="13"/>
                    </a:cubicBezTo>
                    <a:cubicBezTo>
                      <a:pt x="19" y="13"/>
                      <a:pt x="19" y="13"/>
                      <a:pt x="19" y="13"/>
                    </a:cubicBezTo>
                    <a:cubicBezTo>
                      <a:pt x="20" y="13"/>
                      <a:pt x="20" y="13"/>
                      <a:pt x="20" y="13"/>
                    </a:cubicBezTo>
                    <a:close/>
                    <a:moveTo>
                      <a:pt x="151" y="100"/>
                    </a:moveTo>
                    <a:cubicBezTo>
                      <a:pt x="153" y="97"/>
                      <a:pt x="152" y="93"/>
                      <a:pt x="152" y="89"/>
                    </a:cubicBezTo>
                    <a:cubicBezTo>
                      <a:pt x="152" y="84"/>
                      <a:pt x="151" y="80"/>
                      <a:pt x="152" y="77"/>
                    </a:cubicBezTo>
                    <a:cubicBezTo>
                      <a:pt x="152" y="75"/>
                      <a:pt x="153" y="74"/>
                      <a:pt x="154" y="73"/>
                    </a:cubicBezTo>
                    <a:cubicBezTo>
                      <a:pt x="157" y="69"/>
                      <a:pt x="158" y="64"/>
                      <a:pt x="155" y="60"/>
                    </a:cubicBezTo>
                    <a:cubicBezTo>
                      <a:pt x="153" y="57"/>
                      <a:pt x="150" y="55"/>
                      <a:pt x="150" y="52"/>
                    </a:cubicBezTo>
                    <a:cubicBezTo>
                      <a:pt x="150" y="49"/>
                      <a:pt x="151" y="43"/>
                      <a:pt x="158" y="41"/>
                    </a:cubicBezTo>
                    <a:cubicBezTo>
                      <a:pt x="172" y="41"/>
                      <a:pt x="172" y="41"/>
                      <a:pt x="172" y="41"/>
                    </a:cubicBezTo>
                    <a:cubicBezTo>
                      <a:pt x="173" y="44"/>
                      <a:pt x="174" y="50"/>
                      <a:pt x="172" y="53"/>
                    </a:cubicBezTo>
                    <a:cubicBezTo>
                      <a:pt x="170" y="57"/>
                      <a:pt x="167" y="61"/>
                      <a:pt x="167" y="67"/>
                    </a:cubicBezTo>
                    <a:cubicBezTo>
                      <a:pt x="167" y="77"/>
                      <a:pt x="167" y="77"/>
                      <a:pt x="167" y="77"/>
                    </a:cubicBezTo>
                    <a:cubicBezTo>
                      <a:pt x="167" y="77"/>
                      <a:pt x="166" y="77"/>
                      <a:pt x="166" y="77"/>
                    </a:cubicBezTo>
                    <a:cubicBezTo>
                      <a:pt x="166" y="77"/>
                      <a:pt x="162" y="75"/>
                      <a:pt x="160" y="80"/>
                    </a:cubicBezTo>
                    <a:cubicBezTo>
                      <a:pt x="159" y="82"/>
                      <a:pt x="159" y="86"/>
                      <a:pt x="158" y="89"/>
                    </a:cubicBezTo>
                    <a:cubicBezTo>
                      <a:pt x="157" y="92"/>
                      <a:pt x="155" y="95"/>
                      <a:pt x="154" y="97"/>
                    </a:cubicBezTo>
                    <a:cubicBezTo>
                      <a:pt x="153" y="98"/>
                      <a:pt x="152" y="100"/>
                      <a:pt x="151" y="100"/>
                    </a:cubicBezTo>
                    <a:close/>
                    <a:moveTo>
                      <a:pt x="174" y="41"/>
                    </a:moveTo>
                    <a:cubicBezTo>
                      <a:pt x="174" y="40"/>
                      <a:pt x="174" y="34"/>
                      <a:pt x="174" y="31"/>
                    </a:cubicBezTo>
                    <a:cubicBezTo>
                      <a:pt x="174" y="28"/>
                      <a:pt x="172" y="25"/>
                      <a:pt x="171" y="23"/>
                    </a:cubicBezTo>
                    <a:cubicBezTo>
                      <a:pt x="170" y="20"/>
                      <a:pt x="169" y="18"/>
                      <a:pt x="169" y="16"/>
                    </a:cubicBezTo>
                    <a:cubicBezTo>
                      <a:pt x="169" y="13"/>
                      <a:pt x="169" y="10"/>
                      <a:pt x="169" y="7"/>
                    </a:cubicBezTo>
                    <a:cubicBezTo>
                      <a:pt x="169" y="7"/>
                      <a:pt x="173" y="14"/>
                      <a:pt x="179" y="22"/>
                    </a:cubicBezTo>
                    <a:cubicBezTo>
                      <a:pt x="183" y="26"/>
                      <a:pt x="187" y="30"/>
                      <a:pt x="190" y="34"/>
                    </a:cubicBezTo>
                    <a:cubicBezTo>
                      <a:pt x="192" y="37"/>
                      <a:pt x="193" y="41"/>
                      <a:pt x="191" y="45"/>
                    </a:cubicBezTo>
                    <a:cubicBezTo>
                      <a:pt x="191" y="46"/>
                      <a:pt x="190" y="48"/>
                      <a:pt x="189" y="49"/>
                    </a:cubicBezTo>
                    <a:cubicBezTo>
                      <a:pt x="189" y="49"/>
                      <a:pt x="189" y="49"/>
                      <a:pt x="189" y="49"/>
                    </a:cubicBezTo>
                    <a:cubicBezTo>
                      <a:pt x="189" y="49"/>
                      <a:pt x="180" y="49"/>
                      <a:pt x="174" y="41"/>
                    </a:cubicBezTo>
                    <a:close/>
                    <a:moveTo>
                      <a:pt x="187" y="51"/>
                    </a:moveTo>
                    <a:cubicBezTo>
                      <a:pt x="182" y="56"/>
                      <a:pt x="176" y="62"/>
                      <a:pt x="176" y="69"/>
                    </a:cubicBezTo>
                    <a:cubicBezTo>
                      <a:pt x="176" y="71"/>
                      <a:pt x="176" y="80"/>
                      <a:pt x="175" y="80"/>
                    </a:cubicBezTo>
                    <a:cubicBezTo>
                      <a:pt x="175" y="81"/>
                      <a:pt x="174" y="81"/>
                      <a:pt x="173" y="80"/>
                    </a:cubicBezTo>
                    <a:cubicBezTo>
                      <a:pt x="173" y="80"/>
                      <a:pt x="171" y="79"/>
                      <a:pt x="169" y="78"/>
                    </a:cubicBezTo>
                    <a:cubicBezTo>
                      <a:pt x="169" y="76"/>
                      <a:pt x="169" y="72"/>
                      <a:pt x="169" y="67"/>
                    </a:cubicBezTo>
                    <a:cubicBezTo>
                      <a:pt x="169" y="64"/>
                      <a:pt x="171" y="59"/>
                      <a:pt x="173" y="56"/>
                    </a:cubicBezTo>
                    <a:cubicBezTo>
                      <a:pt x="175" y="53"/>
                      <a:pt x="176" y="49"/>
                      <a:pt x="175" y="46"/>
                    </a:cubicBezTo>
                    <a:cubicBezTo>
                      <a:pt x="175" y="46"/>
                      <a:pt x="181" y="50"/>
                      <a:pt x="187" y="51"/>
                    </a:cubicBezTo>
                    <a:close/>
                    <a:moveTo>
                      <a:pt x="187" y="27"/>
                    </a:moveTo>
                    <a:cubicBezTo>
                      <a:pt x="184" y="24"/>
                      <a:pt x="182" y="22"/>
                      <a:pt x="180" y="19"/>
                    </a:cubicBezTo>
                    <a:cubicBezTo>
                      <a:pt x="179" y="18"/>
                      <a:pt x="178" y="17"/>
                      <a:pt x="177" y="15"/>
                    </a:cubicBezTo>
                    <a:cubicBezTo>
                      <a:pt x="187" y="15"/>
                      <a:pt x="187" y="15"/>
                      <a:pt x="187" y="15"/>
                    </a:cubicBezTo>
                    <a:cubicBezTo>
                      <a:pt x="187" y="27"/>
                      <a:pt x="187" y="27"/>
                      <a:pt x="187" y="27"/>
                    </a:cubicBezTo>
                    <a:close/>
                    <a:moveTo>
                      <a:pt x="175" y="13"/>
                    </a:moveTo>
                    <a:cubicBezTo>
                      <a:pt x="174" y="12"/>
                      <a:pt x="173" y="10"/>
                      <a:pt x="172" y="9"/>
                    </a:cubicBezTo>
                    <a:cubicBezTo>
                      <a:pt x="173" y="6"/>
                      <a:pt x="177" y="4"/>
                      <a:pt x="182" y="4"/>
                    </a:cubicBezTo>
                    <a:cubicBezTo>
                      <a:pt x="187" y="4"/>
                      <a:pt x="191" y="6"/>
                      <a:pt x="191" y="9"/>
                    </a:cubicBezTo>
                    <a:cubicBezTo>
                      <a:pt x="191" y="11"/>
                      <a:pt x="190" y="12"/>
                      <a:pt x="189" y="13"/>
                    </a:cubicBezTo>
                    <a:cubicBezTo>
                      <a:pt x="188" y="13"/>
                      <a:pt x="187" y="13"/>
                      <a:pt x="187" y="13"/>
                    </a:cubicBezTo>
                    <a:cubicBezTo>
                      <a:pt x="176" y="13"/>
                      <a:pt x="176" y="13"/>
                      <a:pt x="176" y="13"/>
                    </a:cubicBezTo>
                    <a:cubicBezTo>
                      <a:pt x="176" y="13"/>
                      <a:pt x="175" y="13"/>
                      <a:pt x="17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669989D-4831-4E99-B76E-9A53CB0F3A88}" type="datetimeFigureOut">
              <a:rPr lang="zh-CN" altLang="en-US" smtClean="0"/>
              <a:t>2017/11/11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E3F9CDB-1F21-4789-A81E-8FEA25CE194B}" type="slidenum">
              <a:rPr lang="zh-CN" altLang="en-US" smtClean="0"/>
              <a:t>‹#›</a:t>
            </a:fld>
            <a:endParaRPr lang="zh-CN" altLang="en-US"/>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t>2017/11/11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jpg"/><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31" name="矩形 30"/>
          <p:cNvSpPr/>
          <p:nvPr/>
        </p:nvSpPr>
        <p:spPr bwMode="auto">
          <a:xfrm>
            <a:off x="2858684" y="1964844"/>
            <a:ext cx="3416320" cy="523220"/>
          </a:xfrm>
          <a:prstGeom prst="rect">
            <a:avLst/>
          </a:prstGeom>
        </p:spPr>
        <p:txBody>
          <a:bodyPr wrap="none">
            <a:spAutoFit/>
          </a:bodyPr>
          <a:lstStyle/>
          <a:p>
            <a:pPr algn="ctr">
              <a:defRPr/>
            </a:pPr>
            <a:r>
              <a:rPr lang="zh-CN" altLang="en-US" sz="2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微电影</a:t>
            </a:r>
            <a:r>
              <a:rPr lang="en-US" altLang="zh-CN" sz="2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追寻</a:t>
            </a:r>
            <a:r>
              <a:rPr lang="en-US" altLang="zh-CN" sz="2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答辩</a:t>
            </a:r>
            <a:endParaRPr lang="zh-CN" altLang="en-US" sz="2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2489104" y="2691722"/>
            <a:ext cx="4155479" cy="307777"/>
          </a:xfrm>
          <a:prstGeom prst="rect">
            <a:avLst/>
          </a:prstGeom>
        </p:spPr>
        <p:txBody>
          <a:bodyPr wrap="square">
            <a:spAutoFit/>
          </a:bodyPr>
          <a:lstStyle/>
          <a:p>
            <a:pPr algn="ctr"/>
            <a:r>
              <a:rPr lang="zh-CN" altLang="en-US" sz="1400" dirty="0">
                <a:solidFill>
                  <a:schemeClr val="accent1"/>
                </a:solidFill>
                <a:latin typeface="Arial" panose="020B0604020202020204"/>
              </a:rPr>
              <a:t>汇报人</a:t>
            </a:r>
            <a:r>
              <a:rPr lang="zh-CN" altLang="en-US" sz="1400" dirty="0" smtClean="0">
                <a:solidFill>
                  <a:schemeClr val="accent1"/>
                </a:solidFill>
                <a:latin typeface="Arial" panose="020B0604020202020204"/>
              </a:rPr>
              <a:t>：</a:t>
            </a:r>
            <a:r>
              <a:rPr lang="zh-CN" altLang="en-US" sz="1400" dirty="0" smtClean="0">
                <a:solidFill>
                  <a:schemeClr val="accent1"/>
                </a:solidFill>
                <a:latin typeface="Arial" panose="020B0604020202020204"/>
              </a:rPr>
              <a:t>刘柯良</a:t>
            </a:r>
            <a:endParaRPr lang="zh-CN" altLang="en-US" sz="1400" dirty="0">
              <a:solidFill>
                <a:schemeClr val="accent1"/>
              </a:solidFill>
              <a:latin typeface="Arial" panose="020B0604020202020204"/>
            </a:endParaRPr>
          </a:p>
        </p:txBody>
      </p:sp>
      <p:cxnSp>
        <p:nvCxnSpPr>
          <p:cNvPr id="47" name="直接连接符 46"/>
          <p:cNvCxnSpPr/>
          <p:nvPr/>
        </p:nvCxnSpPr>
        <p:spPr>
          <a:xfrm>
            <a:off x="398739" y="4612193"/>
            <a:ext cx="2512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菱形 1"/>
          <p:cNvSpPr/>
          <p:nvPr/>
        </p:nvSpPr>
        <p:spPr>
          <a:xfrm>
            <a:off x="2233142" y="286843"/>
            <a:ext cx="4667405" cy="4667405"/>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bwMode="auto">
          <a:xfrm>
            <a:off x="278388" y="4667204"/>
            <a:ext cx="1037463" cy="276999"/>
          </a:xfrm>
          <a:prstGeom prst="rect">
            <a:avLst/>
          </a:prstGeom>
        </p:spPr>
        <p:txBody>
          <a:bodyPr wrap="none">
            <a:spAutoFit/>
          </a:bodyPr>
          <a:lstStyle/>
          <a:p>
            <a:pPr>
              <a:defRPr/>
            </a:pPr>
            <a:r>
              <a:rPr lang="en-US" altLang="zh-CN" sz="1200" kern="100" dirty="0" smtClean="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rPr>
              <a:t>2017-11-17</a:t>
            </a:r>
            <a:endParaRPr lang="zh-CN" altLang="en-US" sz="1200"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 name="纯音乐 - 爱的协奏曲 - concerto pour unr j">
            <a:hlinkClick r:id="" action="ppaction://media"/>
            <a:extLst>
              <a:ext uri="{FF2B5EF4-FFF2-40B4-BE49-F238E27FC236}">
                <a16:creationId xmlns:a16="http://schemas.microsoft.com/office/drawing/2014/main" xmlns="" id="{36B10030-2479-4550-9220-F04F30D103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751" y="127066"/>
            <a:ext cx="300988" cy="300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749" y="603039"/>
            <a:ext cx="5868126" cy="3907638"/>
          </a:xfrm>
          <a:prstGeom prst="rect">
            <a:avLst/>
          </a:prstGeom>
        </p:spPr>
      </p:pic>
    </p:spTree>
    <p:extLst>
      <p:ext uri="{BB962C8B-B14F-4D97-AF65-F5344CB8AC3E}">
        <p14:creationId xmlns:p14="http://schemas.microsoft.com/office/powerpoint/2010/main" val="68491830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0"/>
            <a:ext cx="3429000" cy="5143500"/>
          </a:xfrm>
          <a:prstGeom prst="rect">
            <a:avLst/>
          </a:prstGeom>
        </p:spPr>
      </p:pic>
    </p:spTree>
    <p:extLst>
      <p:ext uri="{BB962C8B-B14F-4D97-AF65-F5344CB8AC3E}">
        <p14:creationId xmlns:p14="http://schemas.microsoft.com/office/powerpoint/2010/main" val="191360246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bwMode="auto">
          <a:xfrm>
            <a:off x="3761525" y="2094283"/>
            <a:ext cx="1620957" cy="523220"/>
          </a:xfrm>
          <a:prstGeom prst="rect">
            <a:avLst/>
          </a:prstGeom>
          <a:noFill/>
        </p:spPr>
        <p:txBody>
          <a:bodyPr wrap="none">
            <a:spAutoFit/>
          </a:bodyPr>
          <a:lstStyle/>
          <a:p>
            <a:pPr algn="ctr">
              <a:defRPr/>
            </a:pP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作品展示</a:t>
            </a:r>
            <a:endParaRPr lang="zh-CN" altLang="en-US" sz="28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6" name="直接连接符 15"/>
          <p:cNvCxnSpPr/>
          <p:nvPr/>
        </p:nvCxnSpPr>
        <p:spPr>
          <a:xfrm>
            <a:off x="4403109" y="2709340"/>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2496968" y="-465601"/>
            <a:ext cx="4171119" cy="2085559"/>
          </a:xfrm>
          <a:custGeom>
            <a:avLst/>
            <a:gdLst>
              <a:gd name="connsiteX0" fmla="*/ 0 w 3557939"/>
              <a:gd name="connsiteY0" fmla="*/ 0 h 1778969"/>
              <a:gd name="connsiteX1" fmla="*/ 3557939 w 3557939"/>
              <a:gd name="connsiteY1" fmla="*/ 0 h 1778969"/>
              <a:gd name="connsiteX2" fmla="*/ 1778970 w 3557939"/>
              <a:gd name="connsiteY2" fmla="*/ 1778969 h 1778969"/>
            </a:gdLst>
            <a:ahLst/>
            <a:cxnLst>
              <a:cxn ang="0">
                <a:pos x="connsiteX0" y="connsiteY0"/>
              </a:cxn>
              <a:cxn ang="0">
                <a:pos x="connsiteX1" y="connsiteY1"/>
              </a:cxn>
              <a:cxn ang="0">
                <a:pos x="connsiteX2" y="connsiteY2"/>
              </a:cxn>
            </a:cxnLst>
            <a:rect l="l" t="t" r="r" b="b"/>
            <a:pathLst>
              <a:path w="3557939" h="1778969">
                <a:moveTo>
                  <a:pt x="0" y="0"/>
                </a:moveTo>
                <a:lnTo>
                  <a:pt x="3557939" y="0"/>
                </a:lnTo>
                <a:lnTo>
                  <a:pt x="1778970" y="1778969"/>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菱形 24"/>
          <p:cNvSpPr/>
          <p:nvPr/>
        </p:nvSpPr>
        <p:spPr>
          <a:xfrm>
            <a:off x="2184101" y="229604"/>
            <a:ext cx="4775798" cy="4775798"/>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Group 11"/>
          <p:cNvGrpSpPr>
            <a:grpSpLocks noChangeAspect="1"/>
          </p:cNvGrpSpPr>
          <p:nvPr/>
        </p:nvGrpSpPr>
        <p:grpSpPr bwMode="auto">
          <a:xfrm>
            <a:off x="4376476" y="706188"/>
            <a:ext cx="412102" cy="487421"/>
            <a:chOff x="4732" y="1909"/>
            <a:chExt cx="383" cy="453"/>
          </a:xfrm>
          <a:solidFill>
            <a:schemeClr val="accent1"/>
          </a:solidFill>
        </p:grpSpPr>
        <p:sp>
          <p:nvSpPr>
            <p:cNvPr id="12" name="Freeform 12"/>
            <p:cNvSpPr/>
            <p:nvPr/>
          </p:nvSpPr>
          <p:spPr bwMode="auto">
            <a:xfrm>
              <a:off x="4835" y="2247"/>
              <a:ext cx="214" cy="16"/>
            </a:xfrm>
            <a:custGeom>
              <a:avLst/>
              <a:gdLst>
                <a:gd name="T0" fmla="*/ 271 w 282"/>
                <a:gd name="T1" fmla="*/ 0 h 22"/>
                <a:gd name="T2" fmla="*/ 11 w 282"/>
                <a:gd name="T3" fmla="*/ 0 h 22"/>
                <a:gd name="T4" fmla="*/ 0 w 282"/>
                <a:gd name="T5" fmla="*/ 11 h 22"/>
                <a:gd name="T6" fmla="*/ 11 w 282"/>
                <a:gd name="T7" fmla="*/ 22 h 22"/>
                <a:gd name="T8" fmla="*/ 271 w 282"/>
                <a:gd name="T9" fmla="*/ 22 h 22"/>
                <a:gd name="T10" fmla="*/ 282 w 282"/>
                <a:gd name="T11" fmla="*/ 11 h 22"/>
                <a:gd name="T12" fmla="*/ 271 w 28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2" h="22">
                  <a:moveTo>
                    <a:pt x="271" y="0"/>
                  </a:moveTo>
                  <a:cubicBezTo>
                    <a:pt x="11" y="0"/>
                    <a:pt x="11" y="0"/>
                    <a:pt x="11" y="0"/>
                  </a:cubicBezTo>
                  <a:cubicBezTo>
                    <a:pt x="5" y="0"/>
                    <a:pt x="0" y="5"/>
                    <a:pt x="0" y="11"/>
                  </a:cubicBezTo>
                  <a:cubicBezTo>
                    <a:pt x="0" y="17"/>
                    <a:pt x="5" y="22"/>
                    <a:pt x="11" y="22"/>
                  </a:cubicBezTo>
                  <a:cubicBezTo>
                    <a:pt x="271" y="22"/>
                    <a:pt x="271" y="22"/>
                    <a:pt x="271" y="22"/>
                  </a:cubicBezTo>
                  <a:cubicBezTo>
                    <a:pt x="277" y="22"/>
                    <a:pt x="282" y="17"/>
                    <a:pt x="282" y="11"/>
                  </a:cubicBezTo>
                  <a:cubicBezTo>
                    <a:pt x="282" y="5"/>
                    <a:pt x="277" y="0"/>
                    <a:pt x="2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3"/>
            <p:cNvSpPr/>
            <p:nvPr/>
          </p:nvSpPr>
          <p:spPr bwMode="auto">
            <a:xfrm>
              <a:off x="4835" y="2284"/>
              <a:ext cx="214" cy="17"/>
            </a:xfrm>
            <a:custGeom>
              <a:avLst/>
              <a:gdLst>
                <a:gd name="T0" fmla="*/ 271 w 282"/>
                <a:gd name="T1" fmla="*/ 0 h 22"/>
                <a:gd name="T2" fmla="*/ 11 w 282"/>
                <a:gd name="T3" fmla="*/ 0 h 22"/>
                <a:gd name="T4" fmla="*/ 0 w 282"/>
                <a:gd name="T5" fmla="*/ 11 h 22"/>
                <a:gd name="T6" fmla="*/ 11 w 282"/>
                <a:gd name="T7" fmla="*/ 22 h 22"/>
                <a:gd name="T8" fmla="*/ 271 w 282"/>
                <a:gd name="T9" fmla="*/ 22 h 22"/>
                <a:gd name="T10" fmla="*/ 282 w 282"/>
                <a:gd name="T11" fmla="*/ 11 h 22"/>
                <a:gd name="T12" fmla="*/ 271 w 28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82" h="22">
                  <a:moveTo>
                    <a:pt x="271" y="0"/>
                  </a:moveTo>
                  <a:cubicBezTo>
                    <a:pt x="11" y="0"/>
                    <a:pt x="11" y="0"/>
                    <a:pt x="11" y="0"/>
                  </a:cubicBezTo>
                  <a:cubicBezTo>
                    <a:pt x="5" y="0"/>
                    <a:pt x="0" y="5"/>
                    <a:pt x="0" y="11"/>
                  </a:cubicBezTo>
                  <a:cubicBezTo>
                    <a:pt x="0" y="17"/>
                    <a:pt x="5" y="22"/>
                    <a:pt x="11" y="22"/>
                  </a:cubicBezTo>
                  <a:cubicBezTo>
                    <a:pt x="271" y="22"/>
                    <a:pt x="271" y="22"/>
                    <a:pt x="271" y="22"/>
                  </a:cubicBezTo>
                  <a:cubicBezTo>
                    <a:pt x="277" y="22"/>
                    <a:pt x="282" y="17"/>
                    <a:pt x="282" y="11"/>
                  </a:cubicBezTo>
                  <a:cubicBezTo>
                    <a:pt x="282" y="5"/>
                    <a:pt x="277" y="0"/>
                    <a:pt x="2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a:spLocks noEditPoints="1"/>
            </p:cNvSpPr>
            <p:nvPr/>
          </p:nvSpPr>
          <p:spPr bwMode="auto">
            <a:xfrm>
              <a:off x="4732" y="1909"/>
              <a:ext cx="383" cy="453"/>
            </a:xfrm>
            <a:custGeom>
              <a:avLst/>
              <a:gdLst>
                <a:gd name="T0" fmla="*/ 486 w 504"/>
                <a:gd name="T1" fmla="*/ 419 h 598"/>
                <a:gd name="T2" fmla="*/ 502 w 504"/>
                <a:gd name="T3" fmla="*/ 398 h 598"/>
                <a:gd name="T4" fmla="*/ 502 w 504"/>
                <a:gd name="T5" fmla="*/ 21 h 598"/>
                <a:gd name="T6" fmla="*/ 480 w 504"/>
                <a:gd name="T7" fmla="*/ 0 h 598"/>
                <a:gd name="T8" fmla="*/ 65 w 504"/>
                <a:gd name="T9" fmla="*/ 0 h 598"/>
                <a:gd name="T10" fmla="*/ 0 w 504"/>
                <a:gd name="T11" fmla="*/ 65 h 598"/>
                <a:gd name="T12" fmla="*/ 0 w 504"/>
                <a:gd name="T13" fmla="*/ 533 h 598"/>
                <a:gd name="T14" fmla="*/ 65 w 504"/>
                <a:gd name="T15" fmla="*/ 598 h 598"/>
                <a:gd name="T16" fmla="*/ 480 w 504"/>
                <a:gd name="T17" fmla="*/ 598 h 598"/>
                <a:gd name="T18" fmla="*/ 500 w 504"/>
                <a:gd name="T19" fmla="*/ 585 h 598"/>
                <a:gd name="T20" fmla="*/ 497 w 504"/>
                <a:gd name="T21" fmla="*/ 562 h 598"/>
                <a:gd name="T22" fmla="*/ 481 w 504"/>
                <a:gd name="T23" fmla="*/ 522 h 598"/>
                <a:gd name="T24" fmla="*/ 487 w 504"/>
                <a:gd name="T25" fmla="*/ 497 h 598"/>
                <a:gd name="T26" fmla="*/ 477 w 504"/>
                <a:gd name="T27" fmla="*/ 467 h 598"/>
                <a:gd name="T28" fmla="*/ 448 w 504"/>
                <a:gd name="T29" fmla="*/ 477 h 598"/>
                <a:gd name="T30" fmla="*/ 437 w 504"/>
                <a:gd name="T31" fmla="*/ 522 h 598"/>
                <a:gd name="T32" fmla="*/ 442 w 504"/>
                <a:gd name="T33" fmla="*/ 555 h 598"/>
                <a:gd name="T34" fmla="*/ 65 w 504"/>
                <a:gd name="T35" fmla="*/ 555 h 598"/>
                <a:gd name="T36" fmla="*/ 43 w 504"/>
                <a:gd name="T37" fmla="*/ 533 h 598"/>
                <a:gd name="T38" fmla="*/ 43 w 504"/>
                <a:gd name="T39" fmla="*/ 65 h 598"/>
                <a:gd name="T40" fmla="*/ 65 w 504"/>
                <a:gd name="T41" fmla="*/ 43 h 598"/>
                <a:gd name="T42" fmla="*/ 295 w 504"/>
                <a:gd name="T43" fmla="*/ 43 h 598"/>
                <a:gd name="T44" fmla="*/ 295 w 504"/>
                <a:gd name="T45" fmla="*/ 278 h 598"/>
                <a:gd name="T46" fmla="*/ 301 w 504"/>
                <a:gd name="T47" fmla="*/ 288 h 598"/>
                <a:gd name="T48" fmla="*/ 312 w 504"/>
                <a:gd name="T49" fmla="*/ 286 h 598"/>
                <a:gd name="T50" fmla="*/ 360 w 504"/>
                <a:gd name="T51" fmla="*/ 249 h 598"/>
                <a:gd name="T52" fmla="*/ 407 w 504"/>
                <a:gd name="T53" fmla="*/ 286 h 598"/>
                <a:gd name="T54" fmla="*/ 414 w 504"/>
                <a:gd name="T55" fmla="*/ 289 h 598"/>
                <a:gd name="T56" fmla="*/ 419 w 504"/>
                <a:gd name="T57" fmla="*/ 288 h 598"/>
                <a:gd name="T58" fmla="*/ 425 w 504"/>
                <a:gd name="T59" fmla="*/ 278 h 598"/>
                <a:gd name="T60" fmla="*/ 425 w 504"/>
                <a:gd name="T61" fmla="*/ 43 h 598"/>
                <a:gd name="T62" fmla="*/ 459 w 504"/>
                <a:gd name="T63" fmla="*/ 43 h 598"/>
                <a:gd name="T64" fmla="*/ 459 w 504"/>
                <a:gd name="T65" fmla="*/ 398 h 598"/>
                <a:gd name="T66" fmla="*/ 459 w 504"/>
                <a:gd name="T67" fmla="*/ 399 h 598"/>
                <a:gd name="T68" fmla="*/ 108 w 504"/>
                <a:gd name="T69" fmla="*/ 399 h 598"/>
                <a:gd name="T70" fmla="*/ 54 w 504"/>
                <a:gd name="T71" fmla="*/ 453 h 598"/>
                <a:gd name="T72" fmla="*/ 65 w 504"/>
                <a:gd name="T73" fmla="*/ 464 h 598"/>
                <a:gd name="T74" fmla="*/ 76 w 504"/>
                <a:gd name="T75" fmla="*/ 453 h 598"/>
                <a:gd name="T76" fmla="*/ 108 w 504"/>
                <a:gd name="T77" fmla="*/ 421 h 598"/>
                <a:gd name="T78" fmla="*/ 480 w 504"/>
                <a:gd name="T79" fmla="*/ 421 h 598"/>
                <a:gd name="T80" fmla="*/ 486 w 504"/>
                <a:gd name="T81" fmla="*/ 419 h 598"/>
                <a:gd name="T82" fmla="*/ 403 w 504"/>
                <a:gd name="T83" fmla="*/ 255 h 598"/>
                <a:gd name="T84" fmla="*/ 367 w 504"/>
                <a:gd name="T85" fmla="*/ 227 h 598"/>
                <a:gd name="T86" fmla="*/ 353 w 504"/>
                <a:gd name="T87" fmla="*/ 227 h 598"/>
                <a:gd name="T88" fmla="*/ 317 w 504"/>
                <a:gd name="T89" fmla="*/ 255 h 598"/>
                <a:gd name="T90" fmla="*/ 317 w 504"/>
                <a:gd name="T91" fmla="*/ 43 h 598"/>
                <a:gd name="T92" fmla="*/ 403 w 504"/>
                <a:gd name="T93" fmla="*/ 43 h 598"/>
                <a:gd name="T94" fmla="*/ 403 w 504"/>
                <a:gd name="T95" fmla="*/ 255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598">
                  <a:moveTo>
                    <a:pt x="486" y="419"/>
                  </a:moveTo>
                  <a:cubicBezTo>
                    <a:pt x="495" y="416"/>
                    <a:pt x="502" y="408"/>
                    <a:pt x="502" y="398"/>
                  </a:cubicBezTo>
                  <a:cubicBezTo>
                    <a:pt x="502" y="21"/>
                    <a:pt x="502" y="21"/>
                    <a:pt x="502" y="21"/>
                  </a:cubicBezTo>
                  <a:cubicBezTo>
                    <a:pt x="502" y="9"/>
                    <a:pt x="493" y="0"/>
                    <a:pt x="480" y="0"/>
                  </a:cubicBezTo>
                  <a:cubicBezTo>
                    <a:pt x="65" y="0"/>
                    <a:pt x="65" y="0"/>
                    <a:pt x="65" y="0"/>
                  </a:cubicBezTo>
                  <a:cubicBezTo>
                    <a:pt x="29" y="0"/>
                    <a:pt x="0" y="29"/>
                    <a:pt x="0" y="65"/>
                  </a:cubicBezTo>
                  <a:cubicBezTo>
                    <a:pt x="0" y="533"/>
                    <a:pt x="0" y="533"/>
                    <a:pt x="0" y="533"/>
                  </a:cubicBezTo>
                  <a:cubicBezTo>
                    <a:pt x="0" y="569"/>
                    <a:pt x="29" y="598"/>
                    <a:pt x="65" y="598"/>
                  </a:cubicBezTo>
                  <a:cubicBezTo>
                    <a:pt x="480" y="598"/>
                    <a:pt x="480" y="598"/>
                    <a:pt x="480" y="598"/>
                  </a:cubicBezTo>
                  <a:cubicBezTo>
                    <a:pt x="489" y="598"/>
                    <a:pt x="497" y="593"/>
                    <a:pt x="500" y="585"/>
                  </a:cubicBezTo>
                  <a:cubicBezTo>
                    <a:pt x="504" y="577"/>
                    <a:pt x="502" y="568"/>
                    <a:pt x="497" y="562"/>
                  </a:cubicBezTo>
                  <a:cubicBezTo>
                    <a:pt x="486" y="551"/>
                    <a:pt x="481" y="537"/>
                    <a:pt x="481" y="522"/>
                  </a:cubicBezTo>
                  <a:cubicBezTo>
                    <a:pt x="481" y="513"/>
                    <a:pt x="483" y="505"/>
                    <a:pt x="487" y="497"/>
                  </a:cubicBezTo>
                  <a:cubicBezTo>
                    <a:pt x="492" y="486"/>
                    <a:pt x="488" y="473"/>
                    <a:pt x="477" y="467"/>
                  </a:cubicBezTo>
                  <a:cubicBezTo>
                    <a:pt x="466" y="462"/>
                    <a:pt x="453" y="466"/>
                    <a:pt x="448" y="477"/>
                  </a:cubicBezTo>
                  <a:cubicBezTo>
                    <a:pt x="441" y="491"/>
                    <a:pt x="437" y="506"/>
                    <a:pt x="437" y="522"/>
                  </a:cubicBezTo>
                  <a:cubicBezTo>
                    <a:pt x="437" y="533"/>
                    <a:pt x="439" y="544"/>
                    <a:pt x="442" y="555"/>
                  </a:cubicBezTo>
                  <a:cubicBezTo>
                    <a:pt x="65" y="555"/>
                    <a:pt x="65" y="555"/>
                    <a:pt x="65" y="555"/>
                  </a:cubicBezTo>
                  <a:cubicBezTo>
                    <a:pt x="53" y="555"/>
                    <a:pt x="43" y="545"/>
                    <a:pt x="43" y="533"/>
                  </a:cubicBezTo>
                  <a:cubicBezTo>
                    <a:pt x="43" y="65"/>
                    <a:pt x="43" y="65"/>
                    <a:pt x="43" y="65"/>
                  </a:cubicBezTo>
                  <a:cubicBezTo>
                    <a:pt x="43" y="53"/>
                    <a:pt x="53" y="43"/>
                    <a:pt x="65" y="43"/>
                  </a:cubicBezTo>
                  <a:cubicBezTo>
                    <a:pt x="295" y="43"/>
                    <a:pt x="295" y="43"/>
                    <a:pt x="295" y="43"/>
                  </a:cubicBezTo>
                  <a:cubicBezTo>
                    <a:pt x="295" y="278"/>
                    <a:pt x="295" y="278"/>
                    <a:pt x="295" y="278"/>
                  </a:cubicBezTo>
                  <a:cubicBezTo>
                    <a:pt x="295" y="282"/>
                    <a:pt x="297" y="286"/>
                    <a:pt x="301" y="288"/>
                  </a:cubicBezTo>
                  <a:cubicBezTo>
                    <a:pt x="305" y="289"/>
                    <a:pt x="309" y="289"/>
                    <a:pt x="312" y="286"/>
                  </a:cubicBezTo>
                  <a:cubicBezTo>
                    <a:pt x="360" y="249"/>
                    <a:pt x="360" y="249"/>
                    <a:pt x="360" y="249"/>
                  </a:cubicBezTo>
                  <a:cubicBezTo>
                    <a:pt x="407" y="286"/>
                    <a:pt x="407" y="286"/>
                    <a:pt x="407" y="286"/>
                  </a:cubicBezTo>
                  <a:cubicBezTo>
                    <a:pt x="409" y="288"/>
                    <a:pt x="411" y="289"/>
                    <a:pt x="414" y="289"/>
                  </a:cubicBezTo>
                  <a:cubicBezTo>
                    <a:pt x="415" y="289"/>
                    <a:pt x="417" y="288"/>
                    <a:pt x="419" y="288"/>
                  </a:cubicBezTo>
                  <a:cubicBezTo>
                    <a:pt x="422" y="286"/>
                    <a:pt x="425" y="282"/>
                    <a:pt x="425" y="278"/>
                  </a:cubicBezTo>
                  <a:cubicBezTo>
                    <a:pt x="425" y="43"/>
                    <a:pt x="425" y="43"/>
                    <a:pt x="425" y="43"/>
                  </a:cubicBezTo>
                  <a:cubicBezTo>
                    <a:pt x="459" y="43"/>
                    <a:pt x="459" y="43"/>
                    <a:pt x="459" y="43"/>
                  </a:cubicBezTo>
                  <a:cubicBezTo>
                    <a:pt x="459" y="398"/>
                    <a:pt x="459" y="398"/>
                    <a:pt x="459" y="398"/>
                  </a:cubicBezTo>
                  <a:cubicBezTo>
                    <a:pt x="459" y="398"/>
                    <a:pt x="459" y="399"/>
                    <a:pt x="459" y="399"/>
                  </a:cubicBezTo>
                  <a:cubicBezTo>
                    <a:pt x="108" y="399"/>
                    <a:pt x="108" y="399"/>
                    <a:pt x="108" y="399"/>
                  </a:cubicBezTo>
                  <a:cubicBezTo>
                    <a:pt x="78" y="399"/>
                    <a:pt x="54" y="423"/>
                    <a:pt x="54" y="453"/>
                  </a:cubicBezTo>
                  <a:cubicBezTo>
                    <a:pt x="54" y="459"/>
                    <a:pt x="59" y="464"/>
                    <a:pt x="65" y="464"/>
                  </a:cubicBezTo>
                  <a:cubicBezTo>
                    <a:pt x="71" y="464"/>
                    <a:pt x="76" y="459"/>
                    <a:pt x="76" y="453"/>
                  </a:cubicBezTo>
                  <a:cubicBezTo>
                    <a:pt x="76" y="435"/>
                    <a:pt x="90" y="421"/>
                    <a:pt x="108" y="421"/>
                  </a:cubicBezTo>
                  <a:cubicBezTo>
                    <a:pt x="480" y="421"/>
                    <a:pt x="480" y="421"/>
                    <a:pt x="480" y="421"/>
                  </a:cubicBezTo>
                  <a:cubicBezTo>
                    <a:pt x="483" y="421"/>
                    <a:pt x="485" y="420"/>
                    <a:pt x="486" y="419"/>
                  </a:cubicBezTo>
                  <a:close/>
                  <a:moveTo>
                    <a:pt x="403" y="255"/>
                  </a:moveTo>
                  <a:cubicBezTo>
                    <a:pt x="367" y="227"/>
                    <a:pt x="367" y="227"/>
                    <a:pt x="367" y="227"/>
                  </a:cubicBezTo>
                  <a:cubicBezTo>
                    <a:pt x="363" y="224"/>
                    <a:pt x="357" y="224"/>
                    <a:pt x="353" y="227"/>
                  </a:cubicBezTo>
                  <a:cubicBezTo>
                    <a:pt x="317" y="255"/>
                    <a:pt x="317" y="255"/>
                    <a:pt x="317" y="255"/>
                  </a:cubicBezTo>
                  <a:cubicBezTo>
                    <a:pt x="317" y="43"/>
                    <a:pt x="317" y="43"/>
                    <a:pt x="317" y="43"/>
                  </a:cubicBezTo>
                  <a:cubicBezTo>
                    <a:pt x="403" y="43"/>
                    <a:pt x="403" y="43"/>
                    <a:pt x="403" y="43"/>
                  </a:cubicBezTo>
                  <a:cubicBezTo>
                    <a:pt x="403" y="255"/>
                    <a:pt x="403" y="255"/>
                    <a:pt x="403"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90232" y="205901"/>
            <a:ext cx="2262158" cy="369332"/>
          </a:xfrm>
          <a:prstGeom prst="rect">
            <a:avLst/>
          </a:prstGeom>
          <a:noFill/>
        </p:spPr>
        <p:txBody>
          <a:bodyPr wrap="none">
            <a:spAutoFit/>
          </a:bodyPr>
          <a:lstStyle/>
          <a:p>
            <a:pPr>
              <a:defRPr/>
            </a:pPr>
            <a:r>
              <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第三部分</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作品展示</a:t>
            </a:r>
            <a:endPar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3" name="图片占位符 2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363315" y="3004041"/>
            <a:ext cx="2446752" cy="1529220"/>
          </a:xfrm>
        </p:spPr>
      </p:pic>
      <p:pic>
        <p:nvPicPr>
          <p:cNvPr id="31" name="图片占位符 30"/>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tretch>
            <a:fillRect/>
          </a:stretch>
        </p:blipFill>
        <p:spPr>
          <a:xfrm>
            <a:off x="3348624" y="1135615"/>
            <a:ext cx="2446752" cy="1529220"/>
          </a:xfrm>
        </p:spPr>
      </p:pic>
      <p:pic>
        <p:nvPicPr>
          <p:cNvPr id="33" name="图片占位符 32"/>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tretch>
            <a:fillRect/>
          </a:stretch>
        </p:blipFill>
        <p:spPr>
          <a:xfrm>
            <a:off x="6387388" y="1135615"/>
            <a:ext cx="2446752" cy="1529220"/>
          </a:xfrm>
        </p:spPr>
      </p:pic>
      <p:cxnSp>
        <p:nvCxnSpPr>
          <p:cNvPr id="27" name="直接连接符 26"/>
          <p:cNvCxnSpPr/>
          <p:nvPr/>
        </p:nvCxnSpPr>
        <p:spPr>
          <a:xfrm>
            <a:off x="4480834" y="3369490"/>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494623" y="3380643"/>
            <a:ext cx="1823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占位符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8624" y="3015194"/>
            <a:ext cx="2446752" cy="1529220"/>
          </a:xfrm>
          <a:prstGeom prst="rect">
            <a:avLst/>
          </a:prstGeom>
          <a:noFill/>
          <a:ln w="12700" cap="flat" cmpd="sng" algn="ctr">
            <a:noFill/>
            <a:prstDash val="solid"/>
            <a:miter lim="800000"/>
          </a:ln>
          <a:effectLst/>
        </p:spPr>
      </p:pic>
      <p:pic>
        <p:nvPicPr>
          <p:cNvPr id="20" name="图片占位符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7388" y="3115123"/>
            <a:ext cx="2446752" cy="1529220"/>
          </a:xfrm>
          <a:prstGeom prst="rect">
            <a:avLst/>
          </a:prstGeom>
          <a:noFill/>
          <a:ln w="12700" cap="flat" cmpd="sng" algn="ctr">
            <a:noFill/>
            <a:prstDash val="solid"/>
            <a:miter lim="800000"/>
          </a:ln>
          <a:effectLst/>
        </p:spPr>
      </p:pic>
      <p:pic>
        <p:nvPicPr>
          <p:cNvPr id="3" name="图片 2">
            <a:hlinkClick r:id="" action="ppaction://hlinkshowjump?jump=nextslid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315" y="1135615"/>
            <a:ext cx="2446753" cy="1529220"/>
          </a:xfrm>
          <a:prstGeom prst="rect">
            <a:avLst/>
          </a:prstGeom>
        </p:spPr>
      </p:pic>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bwMode="auto">
          <a:xfrm>
            <a:off x="4120594" y="2094283"/>
            <a:ext cx="902811" cy="523220"/>
          </a:xfrm>
          <a:prstGeom prst="rect">
            <a:avLst/>
          </a:prstGeom>
          <a:noFill/>
        </p:spPr>
        <p:txBody>
          <a:bodyPr wrap="none">
            <a:spAutoFit/>
          </a:bodyPr>
          <a:lstStyle/>
          <a:p>
            <a:pPr algn="ctr">
              <a:defRPr/>
            </a:pP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总结</a:t>
            </a:r>
            <a:endParaRPr lang="zh-CN" altLang="en-US" sz="28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6" name="直接连接符 15"/>
          <p:cNvCxnSpPr/>
          <p:nvPr/>
        </p:nvCxnSpPr>
        <p:spPr>
          <a:xfrm>
            <a:off x="4423955" y="2813842"/>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2496968" y="-465601"/>
            <a:ext cx="4171119" cy="2085559"/>
          </a:xfrm>
          <a:custGeom>
            <a:avLst/>
            <a:gdLst>
              <a:gd name="connsiteX0" fmla="*/ 0 w 3557939"/>
              <a:gd name="connsiteY0" fmla="*/ 0 h 1778969"/>
              <a:gd name="connsiteX1" fmla="*/ 3557939 w 3557939"/>
              <a:gd name="connsiteY1" fmla="*/ 0 h 1778969"/>
              <a:gd name="connsiteX2" fmla="*/ 1778970 w 3557939"/>
              <a:gd name="connsiteY2" fmla="*/ 1778969 h 1778969"/>
            </a:gdLst>
            <a:ahLst/>
            <a:cxnLst>
              <a:cxn ang="0">
                <a:pos x="connsiteX0" y="connsiteY0"/>
              </a:cxn>
              <a:cxn ang="0">
                <a:pos x="connsiteX1" y="connsiteY1"/>
              </a:cxn>
              <a:cxn ang="0">
                <a:pos x="connsiteX2" y="connsiteY2"/>
              </a:cxn>
            </a:cxnLst>
            <a:rect l="l" t="t" r="r" b="b"/>
            <a:pathLst>
              <a:path w="3557939" h="1778969">
                <a:moveTo>
                  <a:pt x="0" y="0"/>
                </a:moveTo>
                <a:lnTo>
                  <a:pt x="3557939" y="0"/>
                </a:lnTo>
                <a:lnTo>
                  <a:pt x="1778970" y="1778969"/>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菱形 24"/>
          <p:cNvSpPr/>
          <p:nvPr/>
        </p:nvSpPr>
        <p:spPr>
          <a:xfrm>
            <a:off x="2184101" y="229604"/>
            <a:ext cx="4775798" cy="4775798"/>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Freeform 10"/>
          <p:cNvSpPr>
            <a:spLocks noEditPoints="1"/>
          </p:cNvSpPr>
          <p:nvPr/>
        </p:nvSpPr>
        <p:spPr bwMode="auto">
          <a:xfrm>
            <a:off x="4350419" y="682601"/>
            <a:ext cx="443161" cy="501780"/>
          </a:xfrm>
          <a:custGeom>
            <a:avLst/>
            <a:gdLst>
              <a:gd name="T0" fmla="*/ 41 w 706"/>
              <a:gd name="T1" fmla="*/ 680 h 800"/>
              <a:gd name="T2" fmla="*/ 39 w 706"/>
              <a:gd name="T3" fmla="*/ 273 h 800"/>
              <a:gd name="T4" fmla="*/ 243 w 706"/>
              <a:gd name="T5" fmla="*/ 109 h 800"/>
              <a:gd name="T6" fmla="*/ 237 w 706"/>
              <a:gd name="T7" fmla="*/ 90 h 800"/>
              <a:gd name="T8" fmla="*/ 545 w 706"/>
              <a:gd name="T9" fmla="*/ 40 h 800"/>
              <a:gd name="T10" fmla="*/ 600 w 706"/>
              <a:gd name="T11" fmla="*/ 95 h 800"/>
              <a:gd name="T12" fmla="*/ 640 w 706"/>
              <a:gd name="T13" fmla="*/ 231 h 800"/>
              <a:gd name="T14" fmla="*/ 611 w 706"/>
              <a:gd name="T15" fmla="*/ 28 h 800"/>
              <a:gd name="T16" fmla="*/ 600 w 706"/>
              <a:gd name="T17" fmla="*/ 17 h 800"/>
              <a:gd name="T18" fmla="*/ 586 w 706"/>
              <a:gd name="T19" fmla="*/ 10 h 800"/>
              <a:gd name="T20" fmla="*/ 570 w 706"/>
              <a:gd name="T21" fmla="*/ 3 h 800"/>
              <a:gd name="T22" fmla="*/ 554 w 706"/>
              <a:gd name="T23" fmla="*/ 0 h 800"/>
              <a:gd name="T24" fmla="*/ 127 w 706"/>
              <a:gd name="T25" fmla="*/ 0 h 800"/>
              <a:gd name="T26" fmla="*/ 122 w 706"/>
              <a:gd name="T27" fmla="*/ 1 h 800"/>
              <a:gd name="T28" fmla="*/ 115 w 706"/>
              <a:gd name="T29" fmla="*/ 4 h 800"/>
              <a:gd name="T30" fmla="*/ 109 w 706"/>
              <a:gd name="T31" fmla="*/ 14 h 800"/>
              <a:gd name="T32" fmla="*/ 0 w 706"/>
              <a:gd name="T33" fmla="*/ 288 h 800"/>
              <a:gd name="T34" fmla="*/ 28 w 706"/>
              <a:gd name="T35" fmla="*/ 732 h 800"/>
              <a:gd name="T36" fmla="*/ 199 w 706"/>
              <a:gd name="T37" fmla="*/ 760 h 800"/>
              <a:gd name="T38" fmla="*/ 94 w 706"/>
              <a:gd name="T39" fmla="*/ 720 h 800"/>
              <a:gd name="T40" fmla="*/ 47 w 706"/>
              <a:gd name="T41" fmla="*/ 693 h 800"/>
              <a:gd name="T42" fmla="*/ 480 w 706"/>
              <a:gd name="T43" fmla="*/ 320 h 800"/>
              <a:gd name="T44" fmla="*/ 146 w 706"/>
              <a:gd name="T45" fmla="*/ 360 h 800"/>
              <a:gd name="T46" fmla="*/ 400 w 706"/>
              <a:gd name="T47" fmla="*/ 413 h 800"/>
              <a:gd name="T48" fmla="*/ 146 w 706"/>
              <a:gd name="T49" fmla="*/ 453 h 800"/>
              <a:gd name="T50" fmla="*/ 400 w 706"/>
              <a:gd name="T51" fmla="*/ 413 h 800"/>
              <a:gd name="T52" fmla="*/ 306 w 706"/>
              <a:gd name="T53" fmla="*/ 547 h 800"/>
              <a:gd name="T54" fmla="*/ 146 w 706"/>
              <a:gd name="T55" fmla="*/ 507 h 800"/>
              <a:gd name="T56" fmla="*/ 146 w 706"/>
              <a:gd name="T57" fmla="*/ 227 h 800"/>
              <a:gd name="T58" fmla="*/ 533 w 706"/>
              <a:gd name="T59" fmla="*/ 267 h 800"/>
              <a:gd name="T60" fmla="*/ 146 w 706"/>
              <a:gd name="T61" fmla="*/ 227 h 800"/>
              <a:gd name="T62" fmla="*/ 339 w 706"/>
              <a:gd name="T63" fmla="*/ 591 h 800"/>
              <a:gd name="T64" fmla="*/ 603 w 706"/>
              <a:gd name="T65" fmla="*/ 337 h 800"/>
              <a:gd name="T66" fmla="*/ 638 w 706"/>
              <a:gd name="T67" fmla="*/ 337 h 800"/>
              <a:gd name="T68" fmla="*/ 693 w 706"/>
              <a:gd name="T69" fmla="*/ 385 h 800"/>
              <a:gd name="T70" fmla="*/ 693 w 706"/>
              <a:gd name="T71" fmla="*/ 450 h 800"/>
              <a:gd name="T72" fmla="*/ 339 w 706"/>
              <a:gd name="T73" fmla="*/ 591 h 800"/>
              <a:gd name="T74" fmla="*/ 270 w 706"/>
              <a:gd name="T75" fmla="*/ 658 h 800"/>
              <a:gd name="T76" fmla="*/ 226 w 706"/>
              <a:gd name="T77" fmla="*/ 800 h 800"/>
              <a:gd name="T78" fmla="*/ 414 w 706"/>
              <a:gd name="T79" fmla="*/ 723 h 800"/>
              <a:gd name="T80" fmla="*/ 594 w 706"/>
              <a:gd name="T81" fmla="*/ 703 h 800"/>
              <a:gd name="T82" fmla="*/ 460 w 706"/>
              <a:gd name="T83" fmla="*/ 719 h 800"/>
              <a:gd name="T84" fmla="*/ 553 w 706"/>
              <a:gd name="T85" fmla="*/ 760 h 800"/>
              <a:gd name="T86" fmla="*/ 653 w 706"/>
              <a:gd name="T87" fmla="*/ 663 h 800"/>
              <a:gd name="T88" fmla="*/ 611 w 706"/>
              <a:gd name="T89" fmla="*/ 587 h 800"/>
              <a:gd name="T90" fmla="*/ 594 w 706"/>
              <a:gd name="T91" fmla="*/ 703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800">
                <a:moveTo>
                  <a:pt x="47" y="693"/>
                </a:moveTo>
                <a:cubicBezTo>
                  <a:pt x="44" y="689"/>
                  <a:pt x="43" y="684"/>
                  <a:pt x="41" y="680"/>
                </a:cubicBezTo>
                <a:cubicBezTo>
                  <a:pt x="40" y="675"/>
                  <a:pt x="39" y="670"/>
                  <a:pt x="39" y="665"/>
                </a:cubicBezTo>
                <a:cubicBezTo>
                  <a:pt x="39" y="273"/>
                  <a:pt x="39" y="273"/>
                  <a:pt x="39" y="273"/>
                </a:cubicBezTo>
                <a:cubicBezTo>
                  <a:pt x="238" y="119"/>
                  <a:pt x="238" y="119"/>
                  <a:pt x="238" y="119"/>
                </a:cubicBezTo>
                <a:cubicBezTo>
                  <a:pt x="241" y="115"/>
                  <a:pt x="243" y="112"/>
                  <a:pt x="243" y="109"/>
                </a:cubicBezTo>
                <a:cubicBezTo>
                  <a:pt x="244" y="105"/>
                  <a:pt x="244" y="102"/>
                  <a:pt x="242" y="98"/>
                </a:cubicBezTo>
                <a:cubicBezTo>
                  <a:pt x="241" y="95"/>
                  <a:pt x="239" y="92"/>
                  <a:pt x="237" y="90"/>
                </a:cubicBezTo>
                <a:cubicBezTo>
                  <a:pt x="179" y="40"/>
                  <a:pt x="179" y="40"/>
                  <a:pt x="179" y="40"/>
                </a:cubicBezTo>
                <a:cubicBezTo>
                  <a:pt x="545" y="40"/>
                  <a:pt x="545" y="40"/>
                  <a:pt x="545" y="40"/>
                </a:cubicBezTo>
                <a:cubicBezTo>
                  <a:pt x="560" y="40"/>
                  <a:pt x="573" y="45"/>
                  <a:pt x="584" y="56"/>
                </a:cubicBezTo>
                <a:cubicBezTo>
                  <a:pt x="595" y="67"/>
                  <a:pt x="600" y="80"/>
                  <a:pt x="600" y="95"/>
                </a:cubicBezTo>
                <a:cubicBezTo>
                  <a:pt x="600" y="270"/>
                  <a:pt x="600" y="270"/>
                  <a:pt x="600" y="270"/>
                </a:cubicBezTo>
                <a:cubicBezTo>
                  <a:pt x="640" y="231"/>
                  <a:pt x="640" y="231"/>
                  <a:pt x="640" y="231"/>
                </a:cubicBezTo>
                <a:cubicBezTo>
                  <a:pt x="640" y="95"/>
                  <a:pt x="640" y="95"/>
                  <a:pt x="640" y="95"/>
                </a:cubicBezTo>
                <a:cubicBezTo>
                  <a:pt x="640" y="69"/>
                  <a:pt x="630" y="47"/>
                  <a:pt x="611" y="28"/>
                </a:cubicBezTo>
                <a:cubicBezTo>
                  <a:pt x="609" y="26"/>
                  <a:pt x="607" y="24"/>
                  <a:pt x="606" y="22"/>
                </a:cubicBezTo>
                <a:cubicBezTo>
                  <a:pt x="604" y="21"/>
                  <a:pt x="602" y="19"/>
                  <a:pt x="600" y="17"/>
                </a:cubicBezTo>
                <a:cubicBezTo>
                  <a:pt x="592" y="13"/>
                  <a:pt x="592" y="13"/>
                  <a:pt x="592" y="13"/>
                </a:cubicBezTo>
                <a:cubicBezTo>
                  <a:pt x="590" y="11"/>
                  <a:pt x="588" y="10"/>
                  <a:pt x="586" y="10"/>
                </a:cubicBezTo>
                <a:cubicBezTo>
                  <a:pt x="578" y="6"/>
                  <a:pt x="578" y="6"/>
                  <a:pt x="578" y="6"/>
                </a:cubicBezTo>
                <a:cubicBezTo>
                  <a:pt x="576" y="5"/>
                  <a:pt x="573" y="4"/>
                  <a:pt x="570" y="3"/>
                </a:cubicBezTo>
                <a:cubicBezTo>
                  <a:pt x="567" y="2"/>
                  <a:pt x="565" y="2"/>
                  <a:pt x="562" y="1"/>
                </a:cubicBezTo>
                <a:cubicBezTo>
                  <a:pt x="559" y="1"/>
                  <a:pt x="557" y="1"/>
                  <a:pt x="554" y="0"/>
                </a:cubicBezTo>
                <a:cubicBezTo>
                  <a:pt x="551" y="0"/>
                  <a:pt x="548" y="0"/>
                  <a:pt x="545" y="0"/>
                </a:cubicBezTo>
                <a:cubicBezTo>
                  <a:pt x="127" y="0"/>
                  <a:pt x="127" y="0"/>
                  <a:pt x="127" y="0"/>
                </a:cubicBezTo>
                <a:cubicBezTo>
                  <a:pt x="124" y="0"/>
                  <a:pt x="124" y="0"/>
                  <a:pt x="124" y="0"/>
                </a:cubicBezTo>
                <a:cubicBezTo>
                  <a:pt x="122" y="1"/>
                  <a:pt x="122" y="1"/>
                  <a:pt x="122" y="1"/>
                </a:cubicBezTo>
                <a:cubicBezTo>
                  <a:pt x="120" y="2"/>
                  <a:pt x="118" y="2"/>
                  <a:pt x="118" y="2"/>
                </a:cubicBezTo>
                <a:cubicBezTo>
                  <a:pt x="117" y="3"/>
                  <a:pt x="116" y="3"/>
                  <a:pt x="115" y="4"/>
                </a:cubicBezTo>
                <a:cubicBezTo>
                  <a:pt x="110" y="10"/>
                  <a:pt x="110" y="10"/>
                  <a:pt x="110" y="10"/>
                </a:cubicBezTo>
                <a:cubicBezTo>
                  <a:pt x="109" y="12"/>
                  <a:pt x="109" y="13"/>
                  <a:pt x="109" y="14"/>
                </a:cubicBezTo>
                <a:cubicBezTo>
                  <a:pt x="2" y="280"/>
                  <a:pt x="2" y="280"/>
                  <a:pt x="2" y="280"/>
                </a:cubicBezTo>
                <a:cubicBezTo>
                  <a:pt x="0" y="283"/>
                  <a:pt x="0" y="285"/>
                  <a:pt x="0" y="288"/>
                </a:cubicBezTo>
                <a:cubicBezTo>
                  <a:pt x="0" y="665"/>
                  <a:pt x="0" y="665"/>
                  <a:pt x="0" y="665"/>
                </a:cubicBezTo>
                <a:cubicBezTo>
                  <a:pt x="0" y="691"/>
                  <a:pt x="9" y="713"/>
                  <a:pt x="28" y="732"/>
                </a:cubicBezTo>
                <a:cubicBezTo>
                  <a:pt x="46" y="751"/>
                  <a:pt x="68" y="760"/>
                  <a:pt x="94" y="760"/>
                </a:cubicBezTo>
                <a:cubicBezTo>
                  <a:pt x="199" y="760"/>
                  <a:pt x="199" y="760"/>
                  <a:pt x="199" y="760"/>
                </a:cubicBezTo>
                <a:cubicBezTo>
                  <a:pt x="214" y="720"/>
                  <a:pt x="214" y="720"/>
                  <a:pt x="214" y="720"/>
                </a:cubicBezTo>
                <a:cubicBezTo>
                  <a:pt x="94" y="720"/>
                  <a:pt x="94" y="720"/>
                  <a:pt x="94" y="720"/>
                </a:cubicBezTo>
                <a:cubicBezTo>
                  <a:pt x="79" y="720"/>
                  <a:pt x="66" y="715"/>
                  <a:pt x="56" y="704"/>
                </a:cubicBezTo>
                <a:cubicBezTo>
                  <a:pt x="52" y="700"/>
                  <a:pt x="50" y="696"/>
                  <a:pt x="47" y="693"/>
                </a:cubicBezTo>
                <a:close/>
                <a:moveTo>
                  <a:pt x="146" y="320"/>
                </a:moveTo>
                <a:cubicBezTo>
                  <a:pt x="480" y="320"/>
                  <a:pt x="480" y="320"/>
                  <a:pt x="480" y="320"/>
                </a:cubicBezTo>
                <a:cubicBezTo>
                  <a:pt x="480" y="360"/>
                  <a:pt x="480" y="360"/>
                  <a:pt x="480" y="360"/>
                </a:cubicBezTo>
                <a:cubicBezTo>
                  <a:pt x="146" y="360"/>
                  <a:pt x="146" y="360"/>
                  <a:pt x="146" y="360"/>
                </a:cubicBezTo>
                <a:cubicBezTo>
                  <a:pt x="146" y="320"/>
                  <a:pt x="146" y="320"/>
                  <a:pt x="146" y="320"/>
                </a:cubicBezTo>
                <a:close/>
                <a:moveTo>
                  <a:pt x="400" y="413"/>
                </a:moveTo>
                <a:cubicBezTo>
                  <a:pt x="400" y="453"/>
                  <a:pt x="400" y="453"/>
                  <a:pt x="400" y="453"/>
                </a:cubicBezTo>
                <a:cubicBezTo>
                  <a:pt x="146" y="453"/>
                  <a:pt x="146" y="453"/>
                  <a:pt x="146" y="453"/>
                </a:cubicBezTo>
                <a:cubicBezTo>
                  <a:pt x="146" y="413"/>
                  <a:pt x="146" y="413"/>
                  <a:pt x="146" y="413"/>
                </a:cubicBezTo>
                <a:lnTo>
                  <a:pt x="400" y="413"/>
                </a:lnTo>
                <a:close/>
                <a:moveTo>
                  <a:pt x="306" y="507"/>
                </a:moveTo>
                <a:cubicBezTo>
                  <a:pt x="306" y="547"/>
                  <a:pt x="306" y="547"/>
                  <a:pt x="306" y="547"/>
                </a:cubicBezTo>
                <a:cubicBezTo>
                  <a:pt x="146" y="547"/>
                  <a:pt x="146" y="547"/>
                  <a:pt x="146" y="547"/>
                </a:cubicBezTo>
                <a:cubicBezTo>
                  <a:pt x="146" y="507"/>
                  <a:pt x="146" y="507"/>
                  <a:pt x="146" y="507"/>
                </a:cubicBezTo>
                <a:lnTo>
                  <a:pt x="306" y="507"/>
                </a:lnTo>
                <a:close/>
                <a:moveTo>
                  <a:pt x="146" y="227"/>
                </a:moveTo>
                <a:cubicBezTo>
                  <a:pt x="533" y="227"/>
                  <a:pt x="533" y="227"/>
                  <a:pt x="533" y="227"/>
                </a:cubicBezTo>
                <a:cubicBezTo>
                  <a:pt x="533" y="267"/>
                  <a:pt x="533" y="267"/>
                  <a:pt x="533" y="267"/>
                </a:cubicBezTo>
                <a:cubicBezTo>
                  <a:pt x="146" y="267"/>
                  <a:pt x="146" y="267"/>
                  <a:pt x="146" y="267"/>
                </a:cubicBezTo>
                <a:cubicBezTo>
                  <a:pt x="146" y="227"/>
                  <a:pt x="146" y="227"/>
                  <a:pt x="146" y="227"/>
                </a:cubicBezTo>
                <a:cubicBezTo>
                  <a:pt x="146" y="227"/>
                  <a:pt x="146" y="227"/>
                  <a:pt x="146" y="227"/>
                </a:cubicBezTo>
                <a:close/>
                <a:moveTo>
                  <a:pt x="339" y="591"/>
                </a:moveTo>
                <a:cubicBezTo>
                  <a:pt x="588" y="347"/>
                  <a:pt x="588" y="347"/>
                  <a:pt x="588" y="347"/>
                </a:cubicBezTo>
                <a:cubicBezTo>
                  <a:pt x="592" y="342"/>
                  <a:pt x="597" y="339"/>
                  <a:pt x="603" y="337"/>
                </a:cubicBezTo>
                <a:cubicBezTo>
                  <a:pt x="609" y="334"/>
                  <a:pt x="615" y="333"/>
                  <a:pt x="621" y="333"/>
                </a:cubicBezTo>
                <a:cubicBezTo>
                  <a:pt x="627" y="333"/>
                  <a:pt x="632" y="335"/>
                  <a:pt x="638" y="337"/>
                </a:cubicBezTo>
                <a:cubicBezTo>
                  <a:pt x="644" y="339"/>
                  <a:pt x="649" y="343"/>
                  <a:pt x="653" y="347"/>
                </a:cubicBezTo>
                <a:cubicBezTo>
                  <a:pt x="693" y="385"/>
                  <a:pt x="693" y="385"/>
                  <a:pt x="693" y="385"/>
                </a:cubicBezTo>
                <a:cubicBezTo>
                  <a:pt x="702" y="394"/>
                  <a:pt x="706" y="405"/>
                  <a:pt x="706" y="418"/>
                </a:cubicBezTo>
                <a:cubicBezTo>
                  <a:pt x="706" y="430"/>
                  <a:pt x="702" y="441"/>
                  <a:pt x="693" y="450"/>
                </a:cubicBezTo>
                <a:cubicBezTo>
                  <a:pt x="443" y="695"/>
                  <a:pt x="443" y="695"/>
                  <a:pt x="443" y="695"/>
                </a:cubicBezTo>
                <a:lnTo>
                  <a:pt x="339" y="591"/>
                </a:lnTo>
                <a:close/>
                <a:moveTo>
                  <a:pt x="310" y="619"/>
                </a:moveTo>
                <a:cubicBezTo>
                  <a:pt x="270" y="658"/>
                  <a:pt x="270" y="658"/>
                  <a:pt x="270" y="658"/>
                </a:cubicBezTo>
                <a:cubicBezTo>
                  <a:pt x="232" y="782"/>
                  <a:pt x="232" y="782"/>
                  <a:pt x="232" y="782"/>
                </a:cubicBezTo>
                <a:cubicBezTo>
                  <a:pt x="226" y="800"/>
                  <a:pt x="226" y="800"/>
                  <a:pt x="226" y="800"/>
                </a:cubicBezTo>
                <a:cubicBezTo>
                  <a:pt x="377" y="760"/>
                  <a:pt x="377" y="760"/>
                  <a:pt x="377" y="760"/>
                </a:cubicBezTo>
                <a:cubicBezTo>
                  <a:pt x="414" y="723"/>
                  <a:pt x="414" y="723"/>
                  <a:pt x="414" y="723"/>
                </a:cubicBezTo>
                <a:lnTo>
                  <a:pt x="310" y="619"/>
                </a:lnTo>
                <a:close/>
                <a:moveTo>
                  <a:pt x="594" y="703"/>
                </a:moveTo>
                <a:cubicBezTo>
                  <a:pt x="583" y="714"/>
                  <a:pt x="569" y="719"/>
                  <a:pt x="553" y="719"/>
                </a:cubicBezTo>
                <a:cubicBezTo>
                  <a:pt x="460" y="719"/>
                  <a:pt x="460" y="719"/>
                  <a:pt x="460" y="719"/>
                </a:cubicBezTo>
                <a:cubicBezTo>
                  <a:pt x="440" y="760"/>
                  <a:pt x="440" y="760"/>
                  <a:pt x="440" y="760"/>
                </a:cubicBezTo>
                <a:cubicBezTo>
                  <a:pt x="553" y="760"/>
                  <a:pt x="553" y="760"/>
                  <a:pt x="553" y="760"/>
                </a:cubicBezTo>
                <a:cubicBezTo>
                  <a:pt x="580" y="760"/>
                  <a:pt x="604" y="750"/>
                  <a:pt x="624" y="731"/>
                </a:cubicBezTo>
                <a:cubicBezTo>
                  <a:pt x="643" y="712"/>
                  <a:pt x="653" y="689"/>
                  <a:pt x="653" y="663"/>
                </a:cubicBezTo>
                <a:cubicBezTo>
                  <a:pt x="653" y="547"/>
                  <a:pt x="653" y="547"/>
                  <a:pt x="653" y="547"/>
                </a:cubicBezTo>
                <a:cubicBezTo>
                  <a:pt x="611" y="587"/>
                  <a:pt x="611" y="587"/>
                  <a:pt x="611" y="587"/>
                </a:cubicBezTo>
                <a:cubicBezTo>
                  <a:pt x="611" y="663"/>
                  <a:pt x="611" y="663"/>
                  <a:pt x="611" y="663"/>
                </a:cubicBezTo>
                <a:cubicBezTo>
                  <a:pt x="611" y="678"/>
                  <a:pt x="605" y="692"/>
                  <a:pt x="594" y="703"/>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56" name="矩形 55"/>
          <p:cNvSpPr/>
          <p:nvPr/>
        </p:nvSpPr>
        <p:spPr bwMode="auto">
          <a:xfrm>
            <a:off x="90232" y="205901"/>
            <a:ext cx="1800493" cy="369332"/>
          </a:xfrm>
          <a:prstGeom prst="rect">
            <a:avLst/>
          </a:prstGeom>
          <a:noFill/>
        </p:spPr>
        <p:txBody>
          <a:bodyPr wrap="none">
            <a:spAutoFit/>
          </a:bodyPr>
          <a:lstStyle/>
          <a:p>
            <a:pPr>
              <a:defRPr/>
            </a:pPr>
            <a:r>
              <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第四部分</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：总结</a:t>
            </a:r>
            <a:endPar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8" name="直接连接符 7"/>
          <p:cNvCxnSpPr/>
          <p:nvPr/>
        </p:nvCxnSpPr>
        <p:spPr>
          <a:xfrm>
            <a:off x="276408" y="2274706"/>
            <a:ext cx="859118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6408" y="3524692"/>
            <a:ext cx="859118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矩形 1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835135" y="1334264"/>
            <a:ext cx="1005403" cy="338554"/>
          </a:xfrm>
          <a:prstGeom prst="rect">
            <a:avLst/>
          </a:prstGeom>
          <a:noFill/>
        </p:spPr>
        <p:txBody>
          <a:bodyPr wrap="none">
            <a:spAutoFit/>
          </a:bodyPr>
          <a:lstStyle/>
          <a:p>
            <a:pPr>
              <a:defRPr/>
            </a:pPr>
            <a:r>
              <a:rPr lang="zh-CN" altLang="en-US" sz="16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拍摄</a:t>
            </a:r>
            <a:r>
              <a:rPr lang="zh-CN" altLang="en-US" sz="16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总结</a:t>
            </a:r>
            <a:endParaRPr lang="zh-CN" altLang="en-US"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835135" y="1672818"/>
            <a:ext cx="7947590" cy="577081"/>
          </a:xfrm>
          <a:prstGeom prst="rect">
            <a:avLst/>
          </a:prstGeom>
        </p:spPr>
        <p:txBody>
          <a:bodyPr wrap="square">
            <a:spAutoFit/>
          </a:bodyPr>
          <a:lstStyle/>
          <a:p>
            <a:pPr>
              <a:lnSpc>
                <a:spcPct val="150000"/>
              </a:lnSpc>
            </a:pPr>
            <a:r>
              <a:rPr lang="zh-CN" altLang="en-US" sz="1050" dirty="0" smtClean="0">
                <a:solidFill>
                  <a:prstClr val="black">
                    <a:lumMod val="85000"/>
                    <a:lumOff val="15000"/>
                  </a:prstClr>
                </a:solidFill>
              </a:rPr>
              <a:t>拍摄的过程中分工明确，各司其职，但由于资金短缺以至于不能有太长的拍摄周期，所以前期准备工作一定要尽可能的完善，不能做到完美，但是希望尽可能的做到最好，学生拍摄作品难免有不足之处，一次一次吸取教训总结经验才是最珍贵的地方。</a:t>
            </a:r>
            <a:endParaRPr lang="en-US" altLang="zh-CN" sz="1050" dirty="0">
              <a:solidFill>
                <a:prstClr val="black">
                  <a:lumMod val="85000"/>
                  <a:lumOff val="15000"/>
                </a:prstClr>
              </a:solidFill>
            </a:endParaRPr>
          </a:p>
        </p:txBody>
      </p:sp>
      <p:cxnSp>
        <p:nvCxnSpPr>
          <p:cNvPr id="18" name="直接连接符 1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945380" y="1699713"/>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矩形 24"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835135" y="2483536"/>
            <a:ext cx="1005403" cy="338554"/>
          </a:xfrm>
          <a:prstGeom prst="rect">
            <a:avLst/>
          </a:prstGeom>
          <a:noFill/>
        </p:spPr>
        <p:txBody>
          <a:bodyPr wrap="none">
            <a:spAutoFit/>
          </a:bodyPr>
          <a:lstStyle/>
          <a:p>
            <a:pPr>
              <a:defRPr/>
            </a:pPr>
            <a:r>
              <a:rPr lang="zh-CN" altLang="en-US" sz="16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作品</a:t>
            </a:r>
            <a:r>
              <a:rPr lang="zh-CN" altLang="en-US" sz="16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总结</a:t>
            </a:r>
            <a:endParaRPr lang="zh-CN" altLang="en-US"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矩形 25"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a:xfrm>
            <a:off x="821546" y="2750916"/>
            <a:ext cx="7947590" cy="819455"/>
          </a:xfrm>
          <a:prstGeom prst="rect">
            <a:avLst/>
          </a:prstGeom>
        </p:spPr>
        <p:txBody>
          <a:bodyPr wrap="square">
            <a:spAutoFit/>
          </a:bodyPr>
          <a:lstStyle/>
          <a:p>
            <a:pPr>
              <a:lnSpc>
                <a:spcPct val="150000"/>
              </a:lnSpc>
            </a:pPr>
            <a:r>
              <a:rPr lang="zh-CN" altLang="en-US" sz="1050" dirty="0" smtClean="0">
                <a:solidFill>
                  <a:prstClr val="black">
                    <a:lumMod val="85000"/>
                    <a:lumOff val="15000"/>
                  </a:prstClr>
                </a:solidFill>
              </a:rPr>
              <a:t>作品在情感表现方面有不足之处，想要表达出的感情也不是很到位，但是在拍摄题材方面对于我们是一种尝试，也同时在鼓励我自己多去尝试反思题材，反思自己，反思社会，反思历史，电影只是一个工具，重要的还是在于我们想要传达的东西，希望自己能够传递更多正能量的思想，</a:t>
            </a:r>
            <a:r>
              <a:rPr lang="zh-CN" altLang="en-US" sz="1050" smtClean="0">
                <a:solidFill>
                  <a:prstClr val="black">
                    <a:lumMod val="85000"/>
                    <a:lumOff val="15000"/>
                  </a:prstClr>
                </a:solidFill>
              </a:rPr>
              <a:t>能够影响身边的人。</a:t>
            </a:r>
            <a:endParaRPr lang="en-US" altLang="zh-CN" sz="1050" dirty="0">
              <a:solidFill>
                <a:prstClr val="black">
                  <a:lumMod val="85000"/>
                  <a:lumOff val="15000"/>
                </a:prstClr>
              </a:solidFill>
            </a:endParaRPr>
          </a:p>
        </p:txBody>
      </p:sp>
      <p:cxnSp>
        <p:nvCxnSpPr>
          <p:cNvPr id="27" name="直接连接符 26"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CxnSpPr/>
          <p:nvPr/>
        </p:nvCxnSpPr>
        <p:spPr>
          <a:xfrm>
            <a:off x="936897" y="2822090"/>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Freeform 895"/>
          <p:cNvSpPr>
            <a:spLocks noEditPoints="1"/>
          </p:cNvSpPr>
          <p:nvPr/>
        </p:nvSpPr>
        <p:spPr bwMode="auto">
          <a:xfrm>
            <a:off x="331316" y="2634813"/>
            <a:ext cx="490230" cy="590758"/>
          </a:xfrm>
          <a:custGeom>
            <a:avLst/>
            <a:gdLst>
              <a:gd name="T0" fmla="*/ 167 w 167"/>
              <a:gd name="T1" fmla="*/ 194 h 201"/>
              <a:gd name="T2" fmla="*/ 160 w 167"/>
              <a:gd name="T3" fmla="*/ 201 h 201"/>
              <a:gd name="T4" fmla="*/ 31 w 167"/>
              <a:gd name="T5" fmla="*/ 201 h 201"/>
              <a:gd name="T6" fmla="*/ 0 w 167"/>
              <a:gd name="T7" fmla="*/ 170 h 201"/>
              <a:gd name="T8" fmla="*/ 31 w 167"/>
              <a:gd name="T9" fmla="*/ 139 h 201"/>
              <a:gd name="T10" fmla="*/ 160 w 167"/>
              <a:gd name="T11" fmla="*/ 139 h 201"/>
              <a:gd name="T12" fmla="*/ 167 w 167"/>
              <a:gd name="T13" fmla="*/ 146 h 201"/>
              <a:gd name="T14" fmla="*/ 160 w 167"/>
              <a:gd name="T15" fmla="*/ 154 h 201"/>
              <a:gd name="T16" fmla="*/ 33 w 167"/>
              <a:gd name="T17" fmla="*/ 154 h 201"/>
              <a:gd name="T18" fmla="*/ 17 w 167"/>
              <a:gd name="T19" fmla="*/ 170 h 201"/>
              <a:gd name="T20" fmla="*/ 33 w 167"/>
              <a:gd name="T21" fmla="*/ 187 h 201"/>
              <a:gd name="T22" fmla="*/ 160 w 167"/>
              <a:gd name="T23" fmla="*/ 187 h 201"/>
              <a:gd name="T24" fmla="*/ 167 w 167"/>
              <a:gd name="T25" fmla="*/ 194 h 201"/>
              <a:gd name="T26" fmla="*/ 86 w 167"/>
              <a:gd name="T27" fmla="*/ 28 h 201"/>
              <a:gd name="T28" fmla="*/ 114 w 167"/>
              <a:gd name="T29" fmla="*/ 2 h 201"/>
              <a:gd name="T30" fmla="*/ 113 w 167"/>
              <a:gd name="T31" fmla="*/ 0 h 201"/>
              <a:gd name="T32" fmla="*/ 111 w 167"/>
              <a:gd name="T33" fmla="*/ 0 h 201"/>
              <a:gd name="T34" fmla="*/ 84 w 167"/>
              <a:gd name="T35" fmla="*/ 26 h 201"/>
              <a:gd name="T36" fmla="*/ 84 w 167"/>
              <a:gd name="T37" fmla="*/ 28 h 201"/>
              <a:gd name="T38" fmla="*/ 86 w 167"/>
              <a:gd name="T39" fmla="*/ 28 h 201"/>
              <a:gd name="T40" fmla="*/ 137 w 167"/>
              <a:gd name="T41" fmla="*/ 50 h 201"/>
              <a:gd name="T42" fmla="*/ 108 w 167"/>
              <a:gd name="T43" fmla="*/ 31 h 201"/>
              <a:gd name="T44" fmla="*/ 85 w 167"/>
              <a:gd name="T45" fmla="*/ 36 h 201"/>
              <a:gd name="T46" fmla="*/ 63 w 167"/>
              <a:gd name="T47" fmla="*/ 31 h 201"/>
              <a:gd name="T48" fmla="*/ 34 w 167"/>
              <a:gd name="T49" fmla="*/ 50 h 201"/>
              <a:gd name="T50" fmla="*/ 64 w 167"/>
              <a:gd name="T51" fmla="*/ 125 h 201"/>
              <a:gd name="T52" fmla="*/ 85 w 167"/>
              <a:gd name="T53" fmla="*/ 120 h 201"/>
              <a:gd name="T54" fmla="*/ 106 w 167"/>
              <a:gd name="T55" fmla="*/ 125 h 201"/>
              <a:gd name="T56" fmla="*/ 137 w 167"/>
              <a:gd name="T57" fmla="*/ 50 h 201"/>
              <a:gd name="T58" fmla="*/ 63 w 167"/>
              <a:gd name="T59" fmla="*/ 46 h 201"/>
              <a:gd name="T60" fmla="*/ 62 w 167"/>
              <a:gd name="T61" fmla="*/ 46 h 201"/>
              <a:gd name="T62" fmla="*/ 47 w 167"/>
              <a:gd name="T63" fmla="*/ 59 h 201"/>
              <a:gd name="T64" fmla="*/ 44 w 167"/>
              <a:gd name="T65" fmla="*/ 62 h 201"/>
              <a:gd name="T66" fmla="*/ 43 w 167"/>
              <a:gd name="T67" fmla="*/ 62 h 201"/>
              <a:gd name="T68" fmla="*/ 43 w 167"/>
              <a:gd name="T69" fmla="*/ 62 h 201"/>
              <a:gd name="T70" fmla="*/ 40 w 167"/>
              <a:gd name="T71" fmla="*/ 57 h 201"/>
              <a:gd name="T72" fmla="*/ 62 w 167"/>
              <a:gd name="T73" fmla="*/ 39 h 201"/>
              <a:gd name="T74" fmla="*/ 63 w 167"/>
              <a:gd name="T75" fmla="*/ 39 h 201"/>
              <a:gd name="T76" fmla="*/ 67 w 167"/>
              <a:gd name="T77" fmla="*/ 43 h 201"/>
              <a:gd name="T78" fmla="*/ 63 w 167"/>
              <a:gd name="T79" fmla="*/ 4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201">
                <a:moveTo>
                  <a:pt x="167" y="194"/>
                </a:moveTo>
                <a:cubicBezTo>
                  <a:pt x="167" y="198"/>
                  <a:pt x="164" y="201"/>
                  <a:pt x="160" y="201"/>
                </a:cubicBezTo>
                <a:cubicBezTo>
                  <a:pt x="31" y="201"/>
                  <a:pt x="31" y="201"/>
                  <a:pt x="31" y="201"/>
                </a:cubicBezTo>
                <a:cubicBezTo>
                  <a:pt x="14" y="201"/>
                  <a:pt x="0" y="187"/>
                  <a:pt x="0" y="170"/>
                </a:cubicBezTo>
                <a:cubicBezTo>
                  <a:pt x="0" y="153"/>
                  <a:pt x="14" y="139"/>
                  <a:pt x="31" y="139"/>
                </a:cubicBezTo>
                <a:cubicBezTo>
                  <a:pt x="160" y="139"/>
                  <a:pt x="160" y="139"/>
                  <a:pt x="160" y="139"/>
                </a:cubicBezTo>
                <a:cubicBezTo>
                  <a:pt x="164" y="139"/>
                  <a:pt x="167" y="142"/>
                  <a:pt x="167" y="146"/>
                </a:cubicBezTo>
                <a:cubicBezTo>
                  <a:pt x="167" y="150"/>
                  <a:pt x="164" y="154"/>
                  <a:pt x="160" y="154"/>
                </a:cubicBezTo>
                <a:cubicBezTo>
                  <a:pt x="33" y="154"/>
                  <a:pt x="33" y="154"/>
                  <a:pt x="33" y="154"/>
                </a:cubicBezTo>
                <a:cubicBezTo>
                  <a:pt x="24" y="154"/>
                  <a:pt x="17" y="161"/>
                  <a:pt x="17" y="170"/>
                </a:cubicBezTo>
                <a:cubicBezTo>
                  <a:pt x="17" y="179"/>
                  <a:pt x="24" y="187"/>
                  <a:pt x="33" y="187"/>
                </a:cubicBezTo>
                <a:cubicBezTo>
                  <a:pt x="160" y="187"/>
                  <a:pt x="160" y="187"/>
                  <a:pt x="160" y="187"/>
                </a:cubicBezTo>
                <a:cubicBezTo>
                  <a:pt x="164" y="187"/>
                  <a:pt x="167" y="190"/>
                  <a:pt x="167" y="194"/>
                </a:cubicBezTo>
                <a:close/>
                <a:moveTo>
                  <a:pt x="86" y="28"/>
                </a:moveTo>
                <a:cubicBezTo>
                  <a:pt x="101" y="28"/>
                  <a:pt x="114" y="17"/>
                  <a:pt x="114" y="2"/>
                </a:cubicBezTo>
                <a:cubicBezTo>
                  <a:pt x="114" y="1"/>
                  <a:pt x="114" y="1"/>
                  <a:pt x="113" y="0"/>
                </a:cubicBezTo>
                <a:cubicBezTo>
                  <a:pt x="113" y="0"/>
                  <a:pt x="112" y="0"/>
                  <a:pt x="111" y="0"/>
                </a:cubicBezTo>
                <a:cubicBezTo>
                  <a:pt x="96" y="0"/>
                  <a:pt x="84" y="12"/>
                  <a:pt x="84" y="26"/>
                </a:cubicBezTo>
                <a:cubicBezTo>
                  <a:pt x="84" y="27"/>
                  <a:pt x="84" y="28"/>
                  <a:pt x="84" y="28"/>
                </a:cubicBezTo>
                <a:cubicBezTo>
                  <a:pt x="85" y="28"/>
                  <a:pt x="85" y="28"/>
                  <a:pt x="86" y="28"/>
                </a:cubicBezTo>
                <a:close/>
                <a:moveTo>
                  <a:pt x="137" y="50"/>
                </a:moveTo>
                <a:cubicBezTo>
                  <a:pt x="131" y="37"/>
                  <a:pt x="118" y="31"/>
                  <a:pt x="108" y="31"/>
                </a:cubicBezTo>
                <a:cubicBezTo>
                  <a:pt x="97" y="31"/>
                  <a:pt x="94" y="36"/>
                  <a:pt x="85" y="36"/>
                </a:cubicBezTo>
                <a:cubicBezTo>
                  <a:pt x="76" y="36"/>
                  <a:pt x="74" y="31"/>
                  <a:pt x="63" y="31"/>
                </a:cubicBezTo>
                <a:cubicBezTo>
                  <a:pt x="53" y="31"/>
                  <a:pt x="40" y="37"/>
                  <a:pt x="34" y="50"/>
                </a:cubicBezTo>
                <a:cubicBezTo>
                  <a:pt x="23" y="76"/>
                  <a:pt x="42" y="125"/>
                  <a:pt x="64" y="125"/>
                </a:cubicBezTo>
                <a:cubicBezTo>
                  <a:pt x="73" y="125"/>
                  <a:pt x="77" y="120"/>
                  <a:pt x="85" y="120"/>
                </a:cubicBezTo>
                <a:cubicBezTo>
                  <a:pt x="94" y="120"/>
                  <a:pt x="97" y="125"/>
                  <a:pt x="106" y="125"/>
                </a:cubicBezTo>
                <a:cubicBezTo>
                  <a:pt x="129" y="125"/>
                  <a:pt x="148" y="76"/>
                  <a:pt x="137" y="50"/>
                </a:cubicBezTo>
                <a:close/>
                <a:moveTo>
                  <a:pt x="63" y="46"/>
                </a:moveTo>
                <a:cubicBezTo>
                  <a:pt x="62" y="46"/>
                  <a:pt x="62" y="46"/>
                  <a:pt x="62" y="46"/>
                </a:cubicBezTo>
                <a:cubicBezTo>
                  <a:pt x="57" y="46"/>
                  <a:pt x="49" y="51"/>
                  <a:pt x="47" y="59"/>
                </a:cubicBezTo>
                <a:cubicBezTo>
                  <a:pt x="47" y="61"/>
                  <a:pt x="45" y="62"/>
                  <a:pt x="44" y="62"/>
                </a:cubicBezTo>
                <a:cubicBezTo>
                  <a:pt x="43" y="62"/>
                  <a:pt x="43" y="62"/>
                  <a:pt x="43" y="62"/>
                </a:cubicBezTo>
                <a:cubicBezTo>
                  <a:pt x="43" y="62"/>
                  <a:pt x="43" y="62"/>
                  <a:pt x="43" y="62"/>
                </a:cubicBezTo>
                <a:cubicBezTo>
                  <a:pt x="41" y="61"/>
                  <a:pt x="40" y="59"/>
                  <a:pt x="40" y="57"/>
                </a:cubicBezTo>
                <a:cubicBezTo>
                  <a:pt x="42" y="46"/>
                  <a:pt x="53" y="39"/>
                  <a:pt x="62" y="39"/>
                </a:cubicBezTo>
                <a:cubicBezTo>
                  <a:pt x="62" y="39"/>
                  <a:pt x="63" y="39"/>
                  <a:pt x="63" y="39"/>
                </a:cubicBezTo>
                <a:cubicBezTo>
                  <a:pt x="65" y="39"/>
                  <a:pt x="67" y="41"/>
                  <a:pt x="67" y="43"/>
                </a:cubicBezTo>
                <a:cubicBezTo>
                  <a:pt x="66" y="45"/>
                  <a:pt x="65" y="46"/>
                  <a:pt x="63" y="46"/>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33" name="Freeform 897"/>
          <p:cNvSpPr>
            <a:spLocks noEditPoints="1"/>
          </p:cNvSpPr>
          <p:nvPr/>
        </p:nvSpPr>
        <p:spPr bwMode="auto">
          <a:xfrm>
            <a:off x="305560" y="1480716"/>
            <a:ext cx="476578" cy="573383"/>
          </a:xfrm>
          <a:custGeom>
            <a:avLst/>
            <a:gdLst>
              <a:gd name="T0" fmla="*/ 40 w 162"/>
              <a:gd name="T1" fmla="*/ 195 h 195"/>
              <a:gd name="T2" fmla="*/ 128 w 162"/>
              <a:gd name="T3" fmla="*/ 191 h 195"/>
              <a:gd name="T4" fmla="*/ 131 w 162"/>
              <a:gd name="T5" fmla="*/ 125 h 195"/>
              <a:gd name="T6" fmla="*/ 31 w 162"/>
              <a:gd name="T7" fmla="*/ 69 h 195"/>
              <a:gd name="T8" fmla="*/ 38 w 162"/>
              <a:gd name="T9" fmla="*/ 72 h 195"/>
              <a:gd name="T10" fmla="*/ 41 w 162"/>
              <a:gd name="T11" fmla="*/ 68 h 195"/>
              <a:gd name="T12" fmla="*/ 43 w 162"/>
              <a:gd name="T13" fmla="*/ 65 h 195"/>
              <a:gd name="T14" fmla="*/ 31 w 162"/>
              <a:gd name="T15" fmla="*/ 69 h 195"/>
              <a:gd name="T16" fmla="*/ 81 w 162"/>
              <a:gd name="T17" fmla="*/ 33 h 195"/>
              <a:gd name="T18" fmla="*/ 82 w 162"/>
              <a:gd name="T19" fmla="*/ 26 h 195"/>
              <a:gd name="T20" fmla="*/ 87 w 162"/>
              <a:gd name="T21" fmla="*/ 37 h 195"/>
              <a:gd name="T22" fmla="*/ 81 w 162"/>
              <a:gd name="T23" fmla="*/ 51 h 195"/>
              <a:gd name="T24" fmla="*/ 85 w 162"/>
              <a:gd name="T25" fmla="*/ 58 h 195"/>
              <a:gd name="T26" fmla="*/ 87 w 162"/>
              <a:gd name="T27" fmla="*/ 49 h 195"/>
              <a:gd name="T28" fmla="*/ 89 w 162"/>
              <a:gd name="T29" fmla="*/ 46 h 195"/>
              <a:gd name="T30" fmla="*/ 104 w 162"/>
              <a:gd name="T31" fmla="*/ 45 h 195"/>
              <a:gd name="T32" fmla="*/ 92 w 162"/>
              <a:gd name="T33" fmla="*/ 55 h 195"/>
              <a:gd name="T34" fmla="*/ 96 w 162"/>
              <a:gd name="T35" fmla="*/ 78 h 195"/>
              <a:gd name="T36" fmla="*/ 107 w 162"/>
              <a:gd name="T37" fmla="*/ 74 h 195"/>
              <a:gd name="T38" fmla="*/ 131 w 162"/>
              <a:gd name="T39" fmla="*/ 94 h 195"/>
              <a:gd name="T40" fmla="*/ 129 w 162"/>
              <a:gd name="T41" fmla="*/ 80 h 195"/>
              <a:gd name="T42" fmla="*/ 118 w 162"/>
              <a:gd name="T43" fmla="*/ 60 h 195"/>
              <a:gd name="T44" fmla="*/ 119 w 162"/>
              <a:gd name="T45" fmla="*/ 47 h 195"/>
              <a:gd name="T46" fmla="*/ 112 w 162"/>
              <a:gd name="T47" fmla="*/ 46 h 195"/>
              <a:gd name="T48" fmla="*/ 119 w 162"/>
              <a:gd name="T49" fmla="*/ 44 h 195"/>
              <a:gd name="T50" fmla="*/ 128 w 162"/>
              <a:gd name="T51" fmla="*/ 45 h 195"/>
              <a:gd name="T52" fmla="*/ 89 w 162"/>
              <a:gd name="T53" fmla="*/ 17 h 195"/>
              <a:gd name="T54" fmla="*/ 87 w 162"/>
              <a:gd name="T55" fmla="*/ 21 h 195"/>
              <a:gd name="T56" fmla="*/ 76 w 162"/>
              <a:gd name="T57" fmla="*/ 26 h 195"/>
              <a:gd name="T58" fmla="*/ 72 w 162"/>
              <a:gd name="T59" fmla="*/ 115 h 195"/>
              <a:gd name="T60" fmla="*/ 94 w 162"/>
              <a:gd name="T61" fmla="*/ 128 h 195"/>
              <a:gd name="T62" fmla="*/ 100 w 162"/>
              <a:gd name="T63" fmla="*/ 131 h 195"/>
              <a:gd name="T64" fmla="*/ 98 w 162"/>
              <a:gd name="T65" fmla="*/ 127 h 195"/>
              <a:gd name="T66" fmla="*/ 98 w 162"/>
              <a:gd name="T67" fmla="*/ 119 h 195"/>
              <a:gd name="T68" fmla="*/ 100 w 162"/>
              <a:gd name="T69" fmla="*/ 116 h 195"/>
              <a:gd name="T70" fmla="*/ 99 w 162"/>
              <a:gd name="T71" fmla="*/ 108 h 195"/>
              <a:gd name="T72" fmla="*/ 92 w 162"/>
              <a:gd name="T73" fmla="*/ 96 h 195"/>
              <a:gd name="T74" fmla="*/ 80 w 162"/>
              <a:gd name="T75" fmla="*/ 100 h 195"/>
              <a:gd name="T76" fmla="*/ 56 w 162"/>
              <a:gd name="T77" fmla="*/ 73 h 195"/>
              <a:gd name="T78" fmla="*/ 60 w 162"/>
              <a:gd name="T79" fmla="*/ 72 h 195"/>
              <a:gd name="T80" fmla="*/ 39 w 162"/>
              <a:gd name="T81" fmla="*/ 77 h 195"/>
              <a:gd name="T82" fmla="*/ 33 w 162"/>
              <a:gd name="T83" fmla="*/ 77 h 195"/>
              <a:gd name="T84" fmla="*/ 48 w 162"/>
              <a:gd name="T85" fmla="*/ 113 h 195"/>
              <a:gd name="T86" fmla="*/ 57 w 162"/>
              <a:gd name="T87" fmla="*/ 105 h 195"/>
              <a:gd name="T88" fmla="*/ 45 w 162"/>
              <a:gd name="T89" fmla="*/ 110 h 195"/>
              <a:gd name="T90" fmla="*/ 43 w 162"/>
              <a:gd name="T91" fmla="*/ 100 h 195"/>
              <a:gd name="T92" fmla="*/ 51 w 162"/>
              <a:gd name="T93" fmla="*/ 96 h 195"/>
              <a:gd name="T94" fmla="*/ 55 w 162"/>
              <a:gd name="T95" fmla="*/ 78 h 195"/>
              <a:gd name="T96" fmla="*/ 44 w 162"/>
              <a:gd name="T97" fmla="*/ 38 h 195"/>
              <a:gd name="T98" fmla="*/ 45 w 162"/>
              <a:gd name="T99" fmla="*/ 54 h 195"/>
              <a:gd name="T100" fmla="*/ 47 w 162"/>
              <a:gd name="T101" fmla="*/ 53 h 195"/>
              <a:gd name="T102" fmla="*/ 48 w 162"/>
              <a:gd name="T103" fmla="*/ 56 h 195"/>
              <a:gd name="T104" fmla="*/ 55 w 162"/>
              <a:gd name="T105" fmla="*/ 46 h 195"/>
              <a:gd name="T106" fmla="*/ 55 w 162"/>
              <a:gd name="T107" fmla="*/ 41 h 195"/>
              <a:gd name="T108" fmla="*/ 47 w 162"/>
              <a:gd name="T109" fmla="*/ 39 h 195"/>
              <a:gd name="T110" fmla="*/ 44 w 162"/>
              <a:gd name="T111" fmla="*/ 39 h 195"/>
              <a:gd name="T112" fmla="*/ 144 w 162"/>
              <a:gd name="T113" fmla="*/ 130 h 195"/>
              <a:gd name="T114" fmla="*/ 13 w 162"/>
              <a:gd name="T115" fmla="*/ 89 h 195"/>
              <a:gd name="T116" fmla="*/ 47 w 162"/>
              <a:gd name="T117" fmla="*/ 4 h 195"/>
              <a:gd name="T118" fmla="*/ 2 w 162"/>
              <a:gd name="T119" fmla="*/ 91 h 195"/>
              <a:gd name="T120" fmla="*/ 153 w 162"/>
              <a:gd name="T121" fmla="*/ 139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195">
                <a:moveTo>
                  <a:pt x="128" y="191"/>
                </a:moveTo>
                <a:cubicBezTo>
                  <a:pt x="130" y="192"/>
                  <a:pt x="128" y="195"/>
                  <a:pt x="125" y="195"/>
                </a:cubicBezTo>
                <a:cubicBezTo>
                  <a:pt x="40" y="195"/>
                  <a:pt x="40" y="195"/>
                  <a:pt x="40" y="195"/>
                </a:cubicBezTo>
                <a:cubicBezTo>
                  <a:pt x="37" y="195"/>
                  <a:pt x="37" y="192"/>
                  <a:pt x="38" y="191"/>
                </a:cubicBezTo>
                <a:cubicBezTo>
                  <a:pt x="44" y="181"/>
                  <a:pt x="63" y="172"/>
                  <a:pt x="83" y="172"/>
                </a:cubicBezTo>
                <a:cubicBezTo>
                  <a:pt x="102" y="172"/>
                  <a:pt x="121" y="180"/>
                  <a:pt x="128" y="191"/>
                </a:cubicBezTo>
                <a:close/>
                <a:moveTo>
                  <a:pt x="49" y="26"/>
                </a:moveTo>
                <a:cubicBezTo>
                  <a:pt x="76" y="3"/>
                  <a:pt x="116" y="7"/>
                  <a:pt x="139" y="34"/>
                </a:cubicBezTo>
                <a:cubicBezTo>
                  <a:pt x="162" y="61"/>
                  <a:pt x="158" y="102"/>
                  <a:pt x="131" y="125"/>
                </a:cubicBezTo>
                <a:cubicBezTo>
                  <a:pt x="104" y="147"/>
                  <a:pt x="63" y="144"/>
                  <a:pt x="41" y="117"/>
                </a:cubicBezTo>
                <a:cubicBezTo>
                  <a:pt x="18" y="89"/>
                  <a:pt x="21" y="49"/>
                  <a:pt x="49" y="26"/>
                </a:cubicBezTo>
                <a:close/>
                <a:moveTo>
                  <a:pt x="31" y="69"/>
                </a:moveTo>
                <a:cubicBezTo>
                  <a:pt x="32" y="68"/>
                  <a:pt x="33" y="68"/>
                  <a:pt x="34" y="68"/>
                </a:cubicBezTo>
                <a:cubicBezTo>
                  <a:pt x="35" y="68"/>
                  <a:pt x="36" y="68"/>
                  <a:pt x="37" y="69"/>
                </a:cubicBezTo>
                <a:cubicBezTo>
                  <a:pt x="37" y="70"/>
                  <a:pt x="38" y="71"/>
                  <a:pt x="38" y="72"/>
                </a:cubicBezTo>
                <a:cubicBezTo>
                  <a:pt x="39" y="71"/>
                  <a:pt x="40" y="71"/>
                  <a:pt x="40" y="70"/>
                </a:cubicBezTo>
                <a:cubicBezTo>
                  <a:pt x="41" y="70"/>
                  <a:pt x="42" y="70"/>
                  <a:pt x="42" y="69"/>
                </a:cubicBezTo>
                <a:cubicBezTo>
                  <a:pt x="42" y="69"/>
                  <a:pt x="42" y="69"/>
                  <a:pt x="41" y="68"/>
                </a:cubicBezTo>
                <a:cubicBezTo>
                  <a:pt x="40" y="67"/>
                  <a:pt x="40" y="67"/>
                  <a:pt x="40" y="67"/>
                </a:cubicBezTo>
                <a:cubicBezTo>
                  <a:pt x="40" y="66"/>
                  <a:pt x="41" y="66"/>
                  <a:pt x="41" y="66"/>
                </a:cubicBezTo>
                <a:cubicBezTo>
                  <a:pt x="42" y="66"/>
                  <a:pt x="43" y="65"/>
                  <a:pt x="43" y="65"/>
                </a:cubicBezTo>
                <a:cubicBezTo>
                  <a:pt x="43" y="65"/>
                  <a:pt x="43" y="65"/>
                  <a:pt x="43" y="65"/>
                </a:cubicBezTo>
                <a:cubicBezTo>
                  <a:pt x="39" y="65"/>
                  <a:pt x="35" y="66"/>
                  <a:pt x="32" y="68"/>
                </a:cubicBezTo>
                <a:cubicBezTo>
                  <a:pt x="31" y="68"/>
                  <a:pt x="31" y="68"/>
                  <a:pt x="31" y="69"/>
                </a:cubicBezTo>
                <a:close/>
                <a:moveTo>
                  <a:pt x="78" y="37"/>
                </a:moveTo>
                <a:cubicBezTo>
                  <a:pt x="79" y="37"/>
                  <a:pt x="80" y="37"/>
                  <a:pt x="82" y="37"/>
                </a:cubicBezTo>
                <a:cubicBezTo>
                  <a:pt x="81" y="36"/>
                  <a:pt x="81" y="34"/>
                  <a:pt x="81" y="33"/>
                </a:cubicBezTo>
                <a:cubicBezTo>
                  <a:pt x="80" y="27"/>
                  <a:pt x="80" y="26"/>
                  <a:pt x="80" y="25"/>
                </a:cubicBezTo>
                <a:cubicBezTo>
                  <a:pt x="80" y="25"/>
                  <a:pt x="81" y="25"/>
                  <a:pt x="81" y="25"/>
                </a:cubicBezTo>
                <a:cubicBezTo>
                  <a:pt x="82" y="25"/>
                  <a:pt x="82" y="26"/>
                  <a:pt x="82" y="26"/>
                </a:cubicBezTo>
                <a:cubicBezTo>
                  <a:pt x="82" y="26"/>
                  <a:pt x="82" y="26"/>
                  <a:pt x="82" y="26"/>
                </a:cubicBezTo>
                <a:cubicBezTo>
                  <a:pt x="83" y="27"/>
                  <a:pt x="83" y="28"/>
                  <a:pt x="84" y="29"/>
                </a:cubicBezTo>
                <a:cubicBezTo>
                  <a:pt x="86" y="32"/>
                  <a:pt x="88" y="35"/>
                  <a:pt x="87" y="37"/>
                </a:cubicBezTo>
                <a:cubicBezTo>
                  <a:pt x="87" y="39"/>
                  <a:pt x="86" y="40"/>
                  <a:pt x="84" y="41"/>
                </a:cubicBezTo>
                <a:cubicBezTo>
                  <a:pt x="83" y="42"/>
                  <a:pt x="83" y="42"/>
                  <a:pt x="83" y="44"/>
                </a:cubicBezTo>
                <a:cubicBezTo>
                  <a:pt x="83" y="45"/>
                  <a:pt x="82" y="47"/>
                  <a:pt x="81" y="51"/>
                </a:cubicBezTo>
                <a:cubicBezTo>
                  <a:pt x="82" y="52"/>
                  <a:pt x="82" y="54"/>
                  <a:pt x="82" y="55"/>
                </a:cubicBezTo>
                <a:cubicBezTo>
                  <a:pt x="82" y="56"/>
                  <a:pt x="82" y="57"/>
                  <a:pt x="84" y="59"/>
                </a:cubicBezTo>
                <a:cubicBezTo>
                  <a:pt x="84" y="59"/>
                  <a:pt x="85" y="59"/>
                  <a:pt x="85" y="58"/>
                </a:cubicBezTo>
                <a:cubicBezTo>
                  <a:pt x="86" y="57"/>
                  <a:pt x="86" y="56"/>
                  <a:pt x="86" y="54"/>
                </a:cubicBezTo>
                <a:cubicBezTo>
                  <a:pt x="85" y="52"/>
                  <a:pt x="85" y="51"/>
                  <a:pt x="86" y="50"/>
                </a:cubicBezTo>
                <a:cubicBezTo>
                  <a:pt x="86" y="49"/>
                  <a:pt x="87" y="49"/>
                  <a:pt x="87" y="49"/>
                </a:cubicBezTo>
                <a:cubicBezTo>
                  <a:pt x="88" y="48"/>
                  <a:pt x="88" y="48"/>
                  <a:pt x="88" y="47"/>
                </a:cubicBezTo>
                <a:cubicBezTo>
                  <a:pt x="88" y="47"/>
                  <a:pt x="88" y="47"/>
                  <a:pt x="88" y="47"/>
                </a:cubicBezTo>
                <a:cubicBezTo>
                  <a:pt x="88" y="46"/>
                  <a:pt x="88" y="46"/>
                  <a:pt x="89" y="46"/>
                </a:cubicBezTo>
                <a:cubicBezTo>
                  <a:pt x="91" y="46"/>
                  <a:pt x="94" y="47"/>
                  <a:pt x="97" y="48"/>
                </a:cubicBezTo>
                <a:cubicBezTo>
                  <a:pt x="97" y="47"/>
                  <a:pt x="97" y="47"/>
                  <a:pt x="98" y="46"/>
                </a:cubicBezTo>
                <a:cubicBezTo>
                  <a:pt x="100" y="44"/>
                  <a:pt x="102" y="44"/>
                  <a:pt x="104" y="45"/>
                </a:cubicBezTo>
                <a:cubicBezTo>
                  <a:pt x="106" y="46"/>
                  <a:pt x="106" y="48"/>
                  <a:pt x="106" y="50"/>
                </a:cubicBezTo>
                <a:cubicBezTo>
                  <a:pt x="104" y="53"/>
                  <a:pt x="100" y="57"/>
                  <a:pt x="96" y="57"/>
                </a:cubicBezTo>
                <a:cubicBezTo>
                  <a:pt x="94" y="57"/>
                  <a:pt x="93" y="56"/>
                  <a:pt x="92" y="55"/>
                </a:cubicBezTo>
                <a:cubicBezTo>
                  <a:pt x="90" y="56"/>
                  <a:pt x="88" y="57"/>
                  <a:pt x="87" y="60"/>
                </a:cubicBezTo>
                <a:cubicBezTo>
                  <a:pt x="86" y="64"/>
                  <a:pt x="87" y="69"/>
                  <a:pt x="90" y="74"/>
                </a:cubicBezTo>
                <a:cubicBezTo>
                  <a:pt x="92" y="78"/>
                  <a:pt x="95" y="78"/>
                  <a:pt x="96" y="78"/>
                </a:cubicBezTo>
                <a:cubicBezTo>
                  <a:pt x="98" y="78"/>
                  <a:pt x="100" y="77"/>
                  <a:pt x="101" y="76"/>
                </a:cubicBezTo>
                <a:cubicBezTo>
                  <a:pt x="103" y="75"/>
                  <a:pt x="105" y="75"/>
                  <a:pt x="107" y="74"/>
                </a:cubicBezTo>
                <a:cubicBezTo>
                  <a:pt x="107" y="74"/>
                  <a:pt x="107" y="74"/>
                  <a:pt x="107" y="74"/>
                </a:cubicBezTo>
                <a:cubicBezTo>
                  <a:pt x="107" y="74"/>
                  <a:pt x="108" y="74"/>
                  <a:pt x="108" y="74"/>
                </a:cubicBezTo>
                <a:cubicBezTo>
                  <a:pt x="109" y="75"/>
                  <a:pt x="110" y="76"/>
                  <a:pt x="112" y="78"/>
                </a:cubicBezTo>
                <a:cubicBezTo>
                  <a:pt x="117" y="83"/>
                  <a:pt x="128" y="94"/>
                  <a:pt x="131" y="94"/>
                </a:cubicBezTo>
                <a:cubicBezTo>
                  <a:pt x="132" y="94"/>
                  <a:pt x="132" y="94"/>
                  <a:pt x="132" y="94"/>
                </a:cubicBezTo>
                <a:cubicBezTo>
                  <a:pt x="132" y="93"/>
                  <a:pt x="133" y="92"/>
                  <a:pt x="131" y="87"/>
                </a:cubicBezTo>
                <a:cubicBezTo>
                  <a:pt x="131" y="85"/>
                  <a:pt x="130" y="83"/>
                  <a:pt x="129" y="80"/>
                </a:cubicBezTo>
                <a:cubicBezTo>
                  <a:pt x="128" y="73"/>
                  <a:pt x="125" y="63"/>
                  <a:pt x="122" y="58"/>
                </a:cubicBezTo>
                <a:cubicBezTo>
                  <a:pt x="121" y="59"/>
                  <a:pt x="120" y="60"/>
                  <a:pt x="119" y="60"/>
                </a:cubicBezTo>
                <a:cubicBezTo>
                  <a:pt x="119" y="61"/>
                  <a:pt x="118" y="60"/>
                  <a:pt x="118" y="60"/>
                </a:cubicBezTo>
                <a:cubicBezTo>
                  <a:pt x="117" y="58"/>
                  <a:pt x="118" y="56"/>
                  <a:pt x="119" y="54"/>
                </a:cubicBezTo>
                <a:cubicBezTo>
                  <a:pt x="120" y="52"/>
                  <a:pt x="121" y="50"/>
                  <a:pt x="120" y="48"/>
                </a:cubicBezTo>
                <a:cubicBezTo>
                  <a:pt x="120" y="48"/>
                  <a:pt x="119" y="47"/>
                  <a:pt x="119" y="47"/>
                </a:cubicBezTo>
                <a:cubicBezTo>
                  <a:pt x="119" y="47"/>
                  <a:pt x="118" y="48"/>
                  <a:pt x="118" y="48"/>
                </a:cubicBezTo>
                <a:cubicBezTo>
                  <a:pt x="117" y="49"/>
                  <a:pt x="116" y="49"/>
                  <a:pt x="115" y="49"/>
                </a:cubicBezTo>
                <a:cubicBezTo>
                  <a:pt x="113" y="49"/>
                  <a:pt x="112" y="48"/>
                  <a:pt x="112" y="46"/>
                </a:cubicBezTo>
                <a:cubicBezTo>
                  <a:pt x="111" y="46"/>
                  <a:pt x="111" y="45"/>
                  <a:pt x="112" y="45"/>
                </a:cubicBezTo>
                <a:cubicBezTo>
                  <a:pt x="112" y="45"/>
                  <a:pt x="113" y="45"/>
                  <a:pt x="113" y="45"/>
                </a:cubicBezTo>
                <a:cubicBezTo>
                  <a:pt x="115" y="46"/>
                  <a:pt x="117" y="45"/>
                  <a:pt x="119" y="44"/>
                </a:cubicBezTo>
                <a:cubicBezTo>
                  <a:pt x="120" y="43"/>
                  <a:pt x="122" y="43"/>
                  <a:pt x="123" y="43"/>
                </a:cubicBezTo>
                <a:cubicBezTo>
                  <a:pt x="124" y="43"/>
                  <a:pt x="126" y="43"/>
                  <a:pt x="127" y="44"/>
                </a:cubicBezTo>
                <a:cubicBezTo>
                  <a:pt x="127" y="44"/>
                  <a:pt x="128" y="45"/>
                  <a:pt x="128" y="45"/>
                </a:cubicBezTo>
                <a:cubicBezTo>
                  <a:pt x="129" y="47"/>
                  <a:pt x="130" y="48"/>
                  <a:pt x="134" y="48"/>
                </a:cubicBezTo>
                <a:cubicBezTo>
                  <a:pt x="133" y="45"/>
                  <a:pt x="132" y="40"/>
                  <a:pt x="134" y="37"/>
                </a:cubicBezTo>
                <a:cubicBezTo>
                  <a:pt x="123" y="24"/>
                  <a:pt x="106" y="16"/>
                  <a:pt x="89" y="17"/>
                </a:cubicBezTo>
                <a:cubicBezTo>
                  <a:pt x="90" y="17"/>
                  <a:pt x="90" y="18"/>
                  <a:pt x="90" y="19"/>
                </a:cubicBezTo>
                <a:cubicBezTo>
                  <a:pt x="90" y="20"/>
                  <a:pt x="89" y="21"/>
                  <a:pt x="88" y="21"/>
                </a:cubicBezTo>
                <a:cubicBezTo>
                  <a:pt x="88" y="21"/>
                  <a:pt x="88" y="21"/>
                  <a:pt x="87" y="21"/>
                </a:cubicBezTo>
                <a:cubicBezTo>
                  <a:pt x="87" y="21"/>
                  <a:pt x="87" y="21"/>
                  <a:pt x="87" y="21"/>
                </a:cubicBezTo>
                <a:cubicBezTo>
                  <a:pt x="86" y="20"/>
                  <a:pt x="85" y="19"/>
                  <a:pt x="84" y="19"/>
                </a:cubicBezTo>
                <a:cubicBezTo>
                  <a:pt x="82" y="19"/>
                  <a:pt x="78" y="22"/>
                  <a:pt x="76" y="26"/>
                </a:cubicBezTo>
                <a:cubicBezTo>
                  <a:pt x="75" y="28"/>
                  <a:pt x="74" y="33"/>
                  <a:pt x="78" y="37"/>
                </a:cubicBezTo>
                <a:close/>
                <a:moveTo>
                  <a:pt x="69" y="105"/>
                </a:moveTo>
                <a:cubicBezTo>
                  <a:pt x="69" y="109"/>
                  <a:pt x="70" y="112"/>
                  <a:pt x="72" y="115"/>
                </a:cubicBezTo>
                <a:cubicBezTo>
                  <a:pt x="72" y="115"/>
                  <a:pt x="73" y="116"/>
                  <a:pt x="73" y="117"/>
                </a:cubicBezTo>
                <a:cubicBezTo>
                  <a:pt x="74" y="116"/>
                  <a:pt x="75" y="116"/>
                  <a:pt x="77" y="116"/>
                </a:cubicBezTo>
                <a:cubicBezTo>
                  <a:pt x="84" y="116"/>
                  <a:pt x="89" y="122"/>
                  <a:pt x="94" y="128"/>
                </a:cubicBezTo>
                <a:cubicBezTo>
                  <a:pt x="95" y="130"/>
                  <a:pt x="97" y="132"/>
                  <a:pt x="98" y="133"/>
                </a:cubicBezTo>
                <a:cubicBezTo>
                  <a:pt x="99" y="133"/>
                  <a:pt x="100" y="133"/>
                  <a:pt x="101" y="133"/>
                </a:cubicBezTo>
                <a:cubicBezTo>
                  <a:pt x="101" y="132"/>
                  <a:pt x="100" y="131"/>
                  <a:pt x="100" y="131"/>
                </a:cubicBezTo>
                <a:cubicBezTo>
                  <a:pt x="99" y="130"/>
                  <a:pt x="99" y="130"/>
                  <a:pt x="99" y="130"/>
                </a:cubicBezTo>
                <a:cubicBezTo>
                  <a:pt x="99" y="128"/>
                  <a:pt x="99" y="127"/>
                  <a:pt x="99" y="127"/>
                </a:cubicBezTo>
                <a:cubicBezTo>
                  <a:pt x="98" y="127"/>
                  <a:pt x="98" y="127"/>
                  <a:pt x="98" y="127"/>
                </a:cubicBezTo>
                <a:cubicBezTo>
                  <a:pt x="98" y="127"/>
                  <a:pt x="98" y="126"/>
                  <a:pt x="98" y="126"/>
                </a:cubicBezTo>
                <a:cubicBezTo>
                  <a:pt x="98" y="124"/>
                  <a:pt x="99" y="122"/>
                  <a:pt x="100" y="120"/>
                </a:cubicBezTo>
                <a:cubicBezTo>
                  <a:pt x="99" y="120"/>
                  <a:pt x="99" y="120"/>
                  <a:pt x="98" y="119"/>
                </a:cubicBezTo>
                <a:cubicBezTo>
                  <a:pt x="98" y="119"/>
                  <a:pt x="98" y="119"/>
                  <a:pt x="98" y="118"/>
                </a:cubicBezTo>
                <a:cubicBezTo>
                  <a:pt x="99" y="118"/>
                  <a:pt x="99" y="117"/>
                  <a:pt x="99" y="117"/>
                </a:cubicBezTo>
                <a:cubicBezTo>
                  <a:pt x="100" y="116"/>
                  <a:pt x="100" y="116"/>
                  <a:pt x="100" y="116"/>
                </a:cubicBezTo>
                <a:cubicBezTo>
                  <a:pt x="100" y="115"/>
                  <a:pt x="100" y="114"/>
                  <a:pt x="100" y="114"/>
                </a:cubicBezTo>
                <a:cubicBezTo>
                  <a:pt x="100" y="112"/>
                  <a:pt x="100" y="111"/>
                  <a:pt x="99" y="110"/>
                </a:cubicBezTo>
                <a:cubicBezTo>
                  <a:pt x="98" y="109"/>
                  <a:pt x="98" y="109"/>
                  <a:pt x="99" y="108"/>
                </a:cubicBezTo>
                <a:cubicBezTo>
                  <a:pt x="101" y="104"/>
                  <a:pt x="100" y="101"/>
                  <a:pt x="98" y="97"/>
                </a:cubicBezTo>
                <a:cubicBezTo>
                  <a:pt x="97" y="96"/>
                  <a:pt x="97" y="95"/>
                  <a:pt x="96" y="94"/>
                </a:cubicBezTo>
                <a:cubicBezTo>
                  <a:pt x="95" y="94"/>
                  <a:pt x="94" y="95"/>
                  <a:pt x="92" y="96"/>
                </a:cubicBezTo>
                <a:cubicBezTo>
                  <a:pt x="90" y="97"/>
                  <a:pt x="89" y="99"/>
                  <a:pt x="87" y="99"/>
                </a:cubicBezTo>
                <a:cubicBezTo>
                  <a:pt x="86" y="99"/>
                  <a:pt x="85" y="98"/>
                  <a:pt x="84" y="98"/>
                </a:cubicBezTo>
                <a:cubicBezTo>
                  <a:pt x="83" y="99"/>
                  <a:pt x="81" y="99"/>
                  <a:pt x="80" y="100"/>
                </a:cubicBezTo>
                <a:cubicBezTo>
                  <a:pt x="76" y="101"/>
                  <a:pt x="73" y="102"/>
                  <a:pt x="69" y="105"/>
                </a:cubicBezTo>
                <a:close/>
                <a:moveTo>
                  <a:pt x="53" y="76"/>
                </a:moveTo>
                <a:cubicBezTo>
                  <a:pt x="54" y="74"/>
                  <a:pt x="55" y="73"/>
                  <a:pt x="56" y="73"/>
                </a:cubicBezTo>
                <a:cubicBezTo>
                  <a:pt x="57" y="73"/>
                  <a:pt x="57" y="74"/>
                  <a:pt x="57" y="74"/>
                </a:cubicBezTo>
                <a:cubicBezTo>
                  <a:pt x="58" y="74"/>
                  <a:pt x="58" y="74"/>
                  <a:pt x="58" y="74"/>
                </a:cubicBezTo>
                <a:cubicBezTo>
                  <a:pt x="58" y="74"/>
                  <a:pt x="59" y="73"/>
                  <a:pt x="60" y="72"/>
                </a:cubicBezTo>
                <a:cubicBezTo>
                  <a:pt x="59" y="71"/>
                  <a:pt x="58" y="70"/>
                  <a:pt x="56" y="70"/>
                </a:cubicBezTo>
                <a:cubicBezTo>
                  <a:pt x="50" y="70"/>
                  <a:pt x="42" y="73"/>
                  <a:pt x="40" y="75"/>
                </a:cubicBezTo>
                <a:cubicBezTo>
                  <a:pt x="40" y="76"/>
                  <a:pt x="40" y="77"/>
                  <a:pt x="39" y="77"/>
                </a:cubicBezTo>
                <a:cubicBezTo>
                  <a:pt x="39" y="78"/>
                  <a:pt x="37" y="79"/>
                  <a:pt x="36" y="79"/>
                </a:cubicBezTo>
                <a:cubicBezTo>
                  <a:pt x="36" y="79"/>
                  <a:pt x="34" y="79"/>
                  <a:pt x="34" y="77"/>
                </a:cubicBezTo>
                <a:cubicBezTo>
                  <a:pt x="33" y="77"/>
                  <a:pt x="33" y="77"/>
                  <a:pt x="33" y="77"/>
                </a:cubicBezTo>
                <a:cubicBezTo>
                  <a:pt x="32" y="77"/>
                  <a:pt x="31" y="77"/>
                  <a:pt x="31" y="77"/>
                </a:cubicBezTo>
                <a:cubicBezTo>
                  <a:pt x="31" y="90"/>
                  <a:pt x="36" y="102"/>
                  <a:pt x="44" y="113"/>
                </a:cubicBezTo>
                <a:cubicBezTo>
                  <a:pt x="45" y="113"/>
                  <a:pt x="45" y="113"/>
                  <a:pt x="48" y="113"/>
                </a:cubicBezTo>
                <a:cubicBezTo>
                  <a:pt x="53" y="113"/>
                  <a:pt x="61" y="111"/>
                  <a:pt x="65" y="108"/>
                </a:cubicBezTo>
                <a:cubicBezTo>
                  <a:pt x="63" y="108"/>
                  <a:pt x="60" y="107"/>
                  <a:pt x="59" y="106"/>
                </a:cubicBezTo>
                <a:cubicBezTo>
                  <a:pt x="58" y="105"/>
                  <a:pt x="57" y="105"/>
                  <a:pt x="57" y="105"/>
                </a:cubicBezTo>
                <a:cubicBezTo>
                  <a:pt x="57" y="105"/>
                  <a:pt x="57" y="105"/>
                  <a:pt x="57" y="105"/>
                </a:cubicBezTo>
                <a:cubicBezTo>
                  <a:pt x="54" y="105"/>
                  <a:pt x="51" y="109"/>
                  <a:pt x="49" y="110"/>
                </a:cubicBezTo>
                <a:cubicBezTo>
                  <a:pt x="48" y="111"/>
                  <a:pt x="47" y="112"/>
                  <a:pt x="45" y="110"/>
                </a:cubicBezTo>
                <a:cubicBezTo>
                  <a:pt x="43" y="109"/>
                  <a:pt x="42" y="108"/>
                  <a:pt x="42" y="106"/>
                </a:cubicBezTo>
                <a:cubicBezTo>
                  <a:pt x="41" y="104"/>
                  <a:pt x="42" y="102"/>
                  <a:pt x="43" y="100"/>
                </a:cubicBezTo>
                <a:cubicBezTo>
                  <a:pt x="43" y="100"/>
                  <a:pt x="43" y="100"/>
                  <a:pt x="43" y="100"/>
                </a:cubicBezTo>
                <a:cubicBezTo>
                  <a:pt x="44" y="100"/>
                  <a:pt x="46" y="100"/>
                  <a:pt x="48" y="100"/>
                </a:cubicBezTo>
                <a:cubicBezTo>
                  <a:pt x="49" y="101"/>
                  <a:pt x="50" y="101"/>
                  <a:pt x="51" y="101"/>
                </a:cubicBezTo>
                <a:cubicBezTo>
                  <a:pt x="51" y="99"/>
                  <a:pt x="51" y="98"/>
                  <a:pt x="51" y="96"/>
                </a:cubicBezTo>
                <a:cubicBezTo>
                  <a:pt x="50" y="91"/>
                  <a:pt x="50" y="85"/>
                  <a:pt x="56" y="78"/>
                </a:cubicBezTo>
                <a:cubicBezTo>
                  <a:pt x="56" y="78"/>
                  <a:pt x="56" y="78"/>
                  <a:pt x="56" y="78"/>
                </a:cubicBezTo>
                <a:cubicBezTo>
                  <a:pt x="55" y="78"/>
                  <a:pt x="55" y="78"/>
                  <a:pt x="55" y="78"/>
                </a:cubicBezTo>
                <a:cubicBezTo>
                  <a:pt x="54" y="78"/>
                  <a:pt x="53" y="77"/>
                  <a:pt x="53" y="77"/>
                </a:cubicBezTo>
                <a:cubicBezTo>
                  <a:pt x="52" y="77"/>
                  <a:pt x="52" y="76"/>
                  <a:pt x="53" y="76"/>
                </a:cubicBezTo>
                <a:close/>
                <a:moveTo>
                  <a:pt x="44" y="38"/>
                </a:moveTo>
                <a:cubicBezTo>
                  <a:pt x="41" y="42"/>
                  <a:pt x="39" y="46"/>
                  <a:pt x="37" y="50"/>
                </a:cubicBezTo>
                <a:cubicBezTo>
                  <a:pt x="39" y="50"/>
                  <a:pt x="43" y="51"/>
                  <a:pt x="44" y="53"/>
                </a:cubicBezTo>
                <a:cubicBezTo>
                  <a:pt x="45" y="54"/>
                  <a:pt x="45" y="54"/>
                  <a:pt x="45" y="54"/>
                </a:cubicBezTo>
                <a:cubicBezTo>
                  <a:pt x="45" y="54"/>
                  <a:pt x="45" y="54"/>
                  <a:pt x="45" y="53"/>
                </a:cubicBezTo>
                <a:cubicBezTo>
                  <a:pt x="46" y="53"/>
                  <a:pt x="46" y="53"/>
                  <a:pt x="47" y="53"/>
                </a:cubicBezTo>
                <a:cubicBezTo>
                  <a:pt x="47" y="53"/>
                  <a:pt x="47" y="53"/>
                  <a:pt x="47" y="53"/>
                </a:cubicBezTo>
                <a:cubicBezTo>
                  <a:pt x="48" y="53"/>
                  <a:pt x="48" y="53"/>
                  <a:pt x="48" y="53"/>
                </a:cubicBezTo>
                <a:cubicBezTo>
                  <a:pt x="48" y="54"/>
                  <a:pt x="48" y="55"/>
                  <a:pt x="48" y="56"/>
                </a:cubicBezTo>
                <a:cubicBezTo>
                  <a:pt x="48" y="56"/>
                  <a:pt x="48" y="56"/>
                  <a:pt x="48" y="56"/>
                </a:cubicBezTo>
                <a:cubicBezTo>
                  <a:pt x="51" y="58"/>
                  <a:pt x="54" y="57"/>
                  <a:pt x="57" y="55"/>
                </a:cubicBezTo>
                <a:cubicBezTo>
                  <a:pt x="55" y="53"/>
                  <a:pt x="55" y="51"/>
                  <a:pt x="55" y="49"/>
                </a:cubicBezTo>
                <a:cubicBezTo>
                  <a:pt x="55" y="48"/>
                  <a:pt x="55" y="47"/>
                  <a:pt x="55" y="46"/>
                </a:cubicBezTo>
                <a:cubicBezTo>
                  <a:pt x="54" y="44"/>
                  <a:pt x="55" y="44"/>
                  <a:pt x="56" y="43"/>
                </a:cubicBezTo>
                <a:cubicBezTo>
                  <a:pt x="56" y="43"/>
                  <a:pt x="56" y="42"/>
                  <a:pt x="56" y="41"/>
                </a:cubicBezTo>
                <a:cubicBezTo>
                  <a:pt x="56" y="41"/>
                  <a:pt x="56" y="41"/>
                  <a:pt x="55" y="41"/>
                </a:cubicBezTo>
                <a:cubicBezTo>
                  <a:pt x="54" y="41"/>
                  <a:pt x="52" y="41"/>
                  <a:pt x="50" y="39"/>
                </a:cubicBezTo>
                <a:cubicBezTo>
                  <a:pt x="50" y="38"/>
                  <a:pt x="49" y="38"/>
                  <a:pt x="49" y="38"/>
                </a:cubicBezTo>
                <a:cubicBezTo>
                  <a:pt x="49" y="38"/>
                  <a:pt x="48" y="38"/>
                  <a:pt x="47" y="39"/>
                </a:cubicBezTo>
                <a:cubicBezTo>
                  <a:pt x="46" y="39"/>
                  <a:pt x="46" y="39"/>
                  <a:pt x="46" y="39"/>
                </a:cubicBezTo>
                <a:cubicBezTo>
                  <a:pt x="46" y="39"/>
                  <a:pt x="46" y="40"/>
                  <a:pt x="46" y="39"/>
                </a:cubicBezTo>
                <a:cubicBezTo>
                  <a:pt x="45" y="39"/>
                  <a:pt x="45" y="39"/>
                  <a:pt x="44" y="39"/>
                </a:cubicBezTo>
                <a:cubicBezTo>
                  <a:pt x="44" y="39"/>
                  <a:pt x="44" y="39"/>
                  <a:pt x="44" y="38"/>
                </a:cubicBezTo>
                <a:close/>
                <a:moveTo>
                  <a:pt x="153" y="130"/>
                </a:moveTo>
                <a:cubicBezTo>
                  <a:pt x="150" y="128"/>
                  <a:pt x="147" y="128"/>
                  <a:pt x="144" y="130"/>
                </a:cubicBezTo>
                <a:cubicBezTo>
                  <a:pt x="133" y="141"/>
                  <a:pt x="119" y="149"/>
                  <a:pt x="103" y="152"/>
                </a:cubicBezTo>
                <a:cubicBezTo>
                  <a:pt x="97" y="153"/>
                  <a:pt x="90" y="153"/>
                  <a:pt x="83" y="153"/>
                </a:cubicBezTo>
                <a:cubicBezTo>
                  <a:pt x="47" y="150"/>
                  <a:pt x="19" y="123"/>
                  <a:pt x="13" y="89"/>
                </a:cubicBezTo>
                <a:cubicBezTo>
                  <a:pt x="12" y="82"/>
                  <a:pt x="12" y="76"/>
                  <a:pt x="12" y="69"/>
                </a:cubicBezTo>
                <a:cubicBezTo>
                  <a:pt x="14" y="45"/>
                  <a:pt x="27" y="25"/>
                  <a:pt x="45" y="12"/>
                </a:cubicBezTo>
                <a:cubicBezTo>
                  <a:pt x="48" y="10"/>
                  <a:pt x="48" y="6"/>
                  <a:pt x="47" y="4"/>
                </a:cubicBezTo>
                <a:cubicBezTo>
                  <a:pt x="45" y="1"/>
                  <a:pt x="41" y="0"/>
                  <a:pt x="38" y="2"/>
                </a:cubicBezTo>
                <a:cubicBezTo>
                  <a:pt x="17" y="17"/>
                  <a:pt x="3" y="40"/>
                  <a:pt x="1" y="68"/>
                </a:cubicBezTo>
                <a:cubicBezTo>
                  <a:pt x="0" y="76"/>
                  <a:pt x="0" y="83"/>
                  <a:pt x="2" y="91"/>
                </a:cubicBezTo>
                <a:cubicBezTo>
                  <a:pt x="8" y="130"/>
                  <a:pt x="41" y="161"/>
                  <a:pt x="82" y="164"/>
                </a:cubicBezTo>
                <a:cubicBezTo>
                  <a:pt x="90" y="165"/>
                  <a:pt x="98" y="165"/>
                  <a:pt x="105" y="163"/>
                </a:cubicBezTo>
                <a:cubicBezTo>
                  <a:pt x="123" y="160"/>
                  <a:pt x="140" y="151"/>
                  <a:pt x="153" y="139"/>
                </a:cubicBezTo>
                <a:cubicBezTo>
                  <a:pt x="155" y="136"/>
                  <a:pt x="155" y="133"/>
                  <a:pt x="153" y="130"/>
                </a:cubicBez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56" name="矩形 55"/>
          <p:cNvSpPr/>
          <p:nvPr/>
        </p:nvSpPr>
        <p:spPr bwMode="auto">
          <a:xfrm>
            <a:off x="90232" y="205901"/>
            <a:ext cx="1800493" cy="369332"/>
          </a:xfrm>
          <a:prstGeom prst="rect">
            <a:avLst/>
          </a:prstGeom>
          <a:noFill/>
        </p:spPr>
        <p:txBody>
          <a:bodyPr wrap="none">
            <a:spAutoFit/>
          </a:bodyPr>
          <a:lstStyle/>
          <a:p>
            <a:pPr>
              <a:defRPr/>
            </a:pPr>
            <a:r>
              <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第四部分</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：总结</a:t>
            </a:r>
            <a:endPar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圆角矩形 7"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224499" y="1568288"/>
            <a:ext cx="6695001" cy="295827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solidFill>
                <a:schemeClr val="tx1">
                  <a:lumMod val="85000"/>
                  <a:lumOff val="15000"/>
                </a:schemeClr>
              </a:solidFill>
            </a:endParaRPr>
          </a:p>
        </p:txBody>
      </p:sp>
      <p:sp>
        <p:nvSpPr>
          <p:cNvPr id="9" name="椭圆 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451945" y="1948311"/>
            <a:ext cx="423556" cy="423557"/>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0" name="椭圆 9"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440786" y="1418852"/>
            <a:ext cx="206670" cy="206670"/>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1" name="椭圆 10"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827051" y="1111717"/>
            <a:ext cx="206670" cy="206670"/>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2" name="Freeform 5"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bwMode="auto">
          <a:xfrm>
            <a:off x="7361712" y="4112165"/>
            <a:ext cx="700997" cy="63202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3" name="椭圆 12"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155042" y="4581435"/>
            <a:ext cx="206670" cy="206670"/>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4" name="椭圆 13"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062709" y="4056586"/>
            <a:ext cx="158914" cy="158914"/>
          </a:xfrm>
          <a:prstGeom prst="ellipse">
            <a:avLst/>
          </a:prstGeom>
          <a:solidFill>
            <a:schemeClr val="accent1"/>
          </a:solidFill>
          <a:ln w="2857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5" name="矩形 14"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435518" y="1949401"/>
            <a:ext cx="6346774" cy="1754326"/>
          </a:xfrm>
          <a:prstGeom prst="rect">
            <a:avLst/>
          </a:prstGeom>
        </p:spPr>
        <p:txBody>
          <a:bodyPr wrap="square">
            <a:spAutoFit/>
          </a:bodyPr>
          <a:lstStyle/>
          <a:p>
            <a:pPr>
              <a:lnSpc>
                <a:spcPct val="150000"/>
              </a:lnSpc>
            </a:pPr>
            <a:r>
              <a:rPr lang="zh-CN" altLang="en-US" sz="1200" dirty="0">
                <a:solidFill>
                  <a:schemeClr val="tx1">
                    <a:lumMod val="85000"/>
                    <a:lumOff val="15000"/>
                  </a:schemeClr>
                </a:solidFill>
                <a:latin typeface="+mj-ea"/>
                <a:ea typeface="+mj-ea"/>
              </a:rPr>
              <a:t>       这次</a:t>
            </a:r>
            <a:r>
              <a:rPr lang="zh-CN" altLang="en-US" sz="1200" dirty="0" smtClean="0">
                <a:solidFill>
                  <a:schemeClr val="tx1">
                    <a:lumMod val="85000"/>
                    <a:lumOff val="15000"/>
                  </a:schemeClr>
                </a:solidFill>
                <a:latin typeface="+mj-ea"/>
                <a:ea typeface="+mj-ea"/>
              </a:rPr>
              <a:t>的</a:t>
            </a:r>
            <a:r>
              <a:rPr lang="zh-CN" altLang="en-US" sz="1200" dirty="0" smtClean="0">
                <a:solidFill>
                  <a:schemeClr val="tx1">
                    <a:lumMod val="85000"/>
                    <a:lumOff val="15000"/>
                  </a:schemeClr>
                </a:solidFill>
                <a:latin typeface="+mj-ea"/>
                <a:ea typeface="+mj-ea"/>
              </a:rPr>
              <a:t>作品是我们组员通力协作完成的，首先感谢自己有一群好伙伴，然后感谢我们的指导老师刘京东，当我们独自在黄陂拍作品的时候，京东老师不放心我们的安全特意开车跑到黄陂来实地指导我们拍摄，这份苦心，我们小组成员铭记</a:t>
            </a:r>
            <a:r>
              <a:rPr lang="zh-CN" altLang="en-US" sz="1200" smtClean="0">
                <a:solidFill>
                  <a:schemeClr val="tx1">
                    <a:lumMod val="85000"/>
                    <a:lumOff val="15000"/>
                  </a:schemeClr>
                </a:solidFill>
                <a:latin typeface="+mj-ea"/>
                <a:ea typeface="+mj-ea"/>
              </a:rPr>
              <a:t>在心。最后</a:t>
            </a:r>
            <a:r>
              <a:rPr lang="zh-CN" altLang="en-US" sz="1200" dirty="0" smtClean="0">
                <a:solidFill>
                  <a:schemeClr val="tx1">
                    <a:lumMod val="85000"/>
                    <a:lumOff val="15000"/>
                  </a:schemeClr>
                </a:solidFill>
                <a:latin typeface="+mj-ea"/>
                <a:ea typeface="+mj-ea"/>
              </a:rPr>
              <a:t>感谢湖北省文化创意大赛组委会，是你们给了我们组这样一个平台来展示自己。对于我们来说，最后得奖与否已经不重要了，我们已经得到了比这个更重要的东西，而我们想传达的东西能够让更多的人了解到我们就已经心满</a:t>
            </a:r>
            <a:r>
              <a:rPr lang="zh-CN" altLang="en-US" sz="1200" smtClean="0">
                <a:solidFill>
                  <a:schemeClr val="tx1">
                    <a:lumMod val="85000"/>
                    <a:lumOff val="15000"/>
                  </a:schemeClr>
                </a:solidFill>
                <a:latin typeface="+mj-ea"/>
                <a:ea typeface="+mj-ea"/>
              </a:rPr>
              <a:t>意足，再次致谢。</a:t>
            </a:r>
            <a:endParaRPr lang="en-US" altLang="zh-CN" sz="1200" dirty="0">
              <a:solidFill>
                <a:schemeClr val="tx1">
                  <a:lumMod val="85000"/>
                  <a:lumOff val="15000"/>
                </a:schemeClr>
              </a:solidFill>
              <a:latin typeface="+mj-ea"/>
              <a:ea typeface="+mj-ea"/>
            </a:endParaRPr>
          </a:p>
        </p:txBody>
      </p:sp>
      <p:sp>
        <p:nvSpPr>
          <p:cNvPr id="16" name="矩形 15"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435518" y="3498471"/>
            <a:ext cx="6276693" cy="369332"/>
          </a:xfrm>
          <a:prstGeom prst="rect">
            <a:avLst/>
          </a:prstGeom>
        </p:spPr>
        <p:txBody>
          <a:bodyPr wrap="square">
            <a:spAutoFit/>
          </a:bodyPr>
          <a:lstStyle/>
          <a:p>
            <a:pPr lvl="0">
              <a:lnSpc>
                <a:spcPct val="150000"/>
              </a:lnSpc>
            </a:pPr>
            <a:endParaRPr lang="zh-CN" altLang="en-US" sz="1200" dirty="0">
              <a:solidFill>
                <a:schemeClr val="tx1">
                  <a:lumMod val="85000"/>
                  <a:lumOff val="15000"/>
                </a:schemeClr>
              </a:solidFill>
              <a:latin typeface="+mj-ea"/>
              <a:ea typeface="+mj-ea"/>
            </a:endParaRPr>
          </a:p>
        </p:txBody>
      </p:sp>
      <p:grpSp>
        <p:nvGrpSpPr>
          <p:cNvPr id="17" name="组合 16"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GrpSpPr/>
          <p:nvPr/>
        </p:nvGrpSpPr>
        <p:grpSpPr>
          <a:xfrm>
            <a:off x="781379" y="1141061"/>
            <a:ext cx="1207803" cy="1088968"/>
            <a:chOff x="758944" y="841266"/>
            <a:chExt cx="1207803" cy="1088968"/>
          </a:xfrm>
          <a:solidFill>
            <a:schemeClr val="accent1"/>
          </a:solidFill>
          <a:effectLst/>
        </p:grpSpPr>
        <p:sp>
          <p:nvSpPr>
            <p:cNvPr id="18" name="Freeform 5"/>
            <p:cNvSpPr/>
            <p:nvPr/>
          </p:nvSpPr>
          <p:spPr bwMode="auto">
            <a:xfrm>
              <a:off x="758944" y="841266"/>
              <a:ext cx="1207803" cy="108896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p:spPr>
          <p:txBody>
            <a:bodyPr vert="horz" wrap="square" lIns="68562" tIns="34281" rIns="68562" bIns="34281" numCol="1" anchor="t" anchorCtr="0" compatLnSpc="1"/>
            <a:lstStyle/>
            <a:p>
              <a:endParaRPr lang="zh-CN" altLang="en-US" sz="1010">
                <a:solidFill>
                  <a:schemeClr val="tx1">
                    <a:lumMod val="85000"/>
                    <a:lumOff val="15000"/>
                  </a:schemeClr>
                </a:solidFill>
              </a:endParaRPr>
            </a:p>
          </p:txBody>
        </p:sp>
        <p:sp>
          <p:nvSpPr>
            <p:cNvPr id="19" name="TextBox 156"/>
            <p:cNvSpPr txBox="1"/>
            <p:nvPr/>
          </p:nvSpPr>
          <p:spPr>
            <a:xfrm>
              <a:off x="922376" y="1143439"/>
              <a:ext cx="880940" cy="507703"/>
            </a:xfrm>
            <a:prstGeom prst="rect">
              <a:avLst/>
            </a:prstGeom>
            <a:grpFill/>
          </p:spPr>
          <p:txBody>
            <a:bodyPr wrap="square" rtlCol="0">
              <a:spAutoFit/>
            </a:bodyPr>
            <a:lstStyle/>
            <a:p>
              <a:pPr algn="ctr"/>
              <a:r>
                <a:rPr lang="zh-CN" altLang="en-US" sz="2700" b="1">
                  <a:solidFill>
                    <a:schemeClr val="bg1"/>
                  </a:solidFill>
                  <a:latin typeface="Impact MT Std" pitchFamily="34" charset="0"/>
                  <a:ea typeface="微软雅黑" panose="020B0503020204020204" pitchFamily="34" charset="-122"/>
                </a:rPr>
                <a:t>致谢</a:t>
              </a:r>
              <a:endParaRPr lang="zh-CN" altLang="en-US" sz="2700" b="1" dirty="0">
                <a:solidFill>
                  <a:schemeClr val="bg1"/>
                </a:solidFill>
                <a:latin typeface="Impact MT Std" pitchFamily="34" charset="0"/>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0" name="矩形 59"/>
          <p:cNvSpPr/>
          <p:nvPr/>
        </p:nvSpPr>
        <p:spPr bwMode="auto">
          <a:xfrm>
            <a:off x="1535206" y="1962591"/>
            <a:ext cx="1481496" cy="769441"/>
          </a:xfrm>
          <a:prstGeom prst="rect">
            <a:avLst/>
          </a:prstGeom>
        </p:spPr>
        <p:txBody>
          <a:bodyPr wrap="none">
            <a:spAutoFit/>
          </a:bodyPr>
          <a:lstStyle/>
          <a:p>
            <a:pPr algn="ctr">
              <a:defRPr/>
            </a:pPr>
            <a:r>
              <a:rPr lang="zh-CN" altLang="en-US" sz="4400" kern="10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目 录</a:t>
            </a:r>
          </a:p>
        </p:txBody>
      </p:sp>
      <p:sp>
        <p:nvSpPr>
          <p:cNvPr id="61" name="文本框 6"/>
          <p:cNvSpPr txBox="1">
            <a:spLocks noChangeArrowheads="1"/>
          </p:cNvSpPr>
          <p:nvPr/>
        </p:nvSpPr>
        <p:spPr bwMode="auto">
          <a:xfrm>
            <a:off x="5602159" y="1127809"/>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smtClean="0">
                <a:solidFill>
                  <a:schemeClr val="accent1"/>
                </a:solidFill>
                <a:latin typeface="+mj-ea"/>
                <a:ea typeface="+mj-ea"/>
              </a:rPr>
              <a:t>创作的意图</a:t>
            </a:r>
            <a:endParaRPr lang="zh-CN" altLang="en-US" sz="1600" dirty="0">
              <a:solidFill>
                <a:schemeClr val="accent1"/>
              </a:solidFill>
              <a:latin typeface="+mj-ea"/>
              <a:ea typeface="+mj-ea"/>
            </a:endParaRPr>
          </a:p>
        </p:txBody>
      </p:sp>
      <p:sp>
        <p:nvSpPr>
          <p:cNvPr id="63" name="椭圆 62"/>
          <p:cNvSpPr/>
          <p:nvPr/>
        </p:nvSpPr>
        <p:spPr>
          <a:xfrm>
            <a:off x="5161287" y="1133144"/>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mj-lt"/>
              </a:rPr>
              <a:t>1</a:t>
            </a:r>
            <a:endParaRPr lang="zh-CN" altLang="en-US" sz="1600">
              <a:latin typeface="+mj-lt"/>
            </a:endParaRPr>
          </a:p>
        </p:txBody>
      </p:sp>
      <p:sp>
        <p:nvSpPr>
          <p:cNvPr id="64" name="文本框 6"/>
          <p:cNvSpPr txBox="1">
            <a:spLocks noChangeArrowheads="1"/>
          </p:cNvSpPr>
          <p:nvPr/>
        </p:nvSpPr>
        <p:spPr bwMode="auto">
          <a:xfrm>
            <a:off x="5602159" y="2085889"/>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smtClean="0">
                <a:solidFill>
                  <a:schemeClr val="accent1"/>
                </a:solidFill>
                <a:latin typeface="+mj-ea"/>
                <a:ea typeface="+mj-ea"/>
              </a:rPr>
              <a:t>作品创作思路</a:t>
            </a:r>
            <a:endParaRPr lang="zh-CN" altLang="en-US" sz="1600" dirty="0">
              <a:solidFill>
                <a:schemeClr val="accent1"/>
              </a:solidFill>
              <a:latin typeface="+mj-ea"/>
              <a:ea typeface="+mj-ea"/>
            </a:endParaRPr>
          </a:p>
        </p:txBody>
      </p:sp>
      <p:sp>
        <p:nvSpPr>
          <p:cNvPr id="66" name="椭圆 65"/>
          <p:cNvSpPr/>
          <p:nvPr/>
        </p:nvSpPr>
        <p:spPr>
          <a:xfrm>
            <a:off x="5161287" y="2100703"/>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mj-lt"/>
              </a:rPr>
              <a:t>2</a:t>
            </a:r>
            <a:endParaRPr lang="zh-CN" altLang="en-US" sz="1600">
              <a:latin typeface="+mj-lt"/>
            </a:endParaRPr>
          </a:p>
        </p:txBody>
      </p:sp>
      <p:sp>
        <p:nvSpPr>
          <p:cNvPr id="67" name="文本框 66"/>
          <p:cNvSpPr txBox="1">
            <a:spLocks noChangeArrowheads="1"/>
          </p:cNvSpPr>
          <p:nvPr/>
        </p:nvSpPr>
        <p:spPr bwMode="auto">
          <a:xfrm>
            <a:off x="5602159" y="303138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smtClean="0">
                <a:solidFill>
                  <a:schemeClr val="accent1"/>
                </a:solidFill>
                <a:latin typeface="+mj-ea"/>
                <a:ea typeface="+mj-ea"/>
              </a:rPr>
              <a:t>作品展示</a:t>
            </a:r>
            <a:endParaRPr lang="zh-CN" altLang="en-US" sz="1600" dirty="0">
              <a:solidFill>
                <a:schemeClr val="accent1"/>
              </a:solidFill>
              <a:latin typeface="+mj-ea"/>
              <a:ea typeface="+mj-ea"/>
            </a:endParaRPr>
          </a:p>
        </p:txBody>
      </p:sp>
      <p:sp>
        <p:nvSpPr>
          <p:cNvPr id="68" name="文本框 6"/>
          <p:cNvSpPr txBox="1">
            <a:spLocks noChangeArrowheads="1"/>
          </p:cNvSpPr>
          <p:nvPr/>
        </p:nvSpPr>
        <p:spPr bwMode="auto">
          <a:xfrm>
            <a:off x="5602159" y="4024646"/>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dirty="0" smtClean="0">
                <a:solidFill>
                  <a:schemeClr val="accent1"/>
                </a:solidFill>
                <a:latin typeface="+mj-ea"/>
                <a:ea typeface="+mj-ea"/>
              </a:rPr>
              <a:t>总结</a:t>
            </a:r>
            <a:endParaRPr lang="zh-CN" altLang="en-US" sz="1600" dirty="0">
              <a:solidFill>
                <a:schemeClr val="accent1"/>
              </a:solidFill>
              <a:latin typeface="+mj-ea"/>
              <a:ea typeface="+mj-ea"/>
            </a:endParaRPr>
          </a:p>
        </p:txBody>
      </p:sp>
      <p:sp>
        <p:nvSpPr>
          <p:cNvPr id="71" name="椭圆 70"/>
          <p:cNvSpPr/>
          <p:nvPr/>
        </p:nvSpPr>
        <p:spPr>
          <a:xfrm>
            <a:off x="5161287" y="3068262"/>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mj-lt"/>
              </a:rPr>
              <a:t>3</a:t>
            </a:r>
            <a:endParaRPr lang="zh-CN" altLang="en-US" sz="1600">
              <a:latin typeface="+mj-lt"/>
            </a:endParaRPr>
          </a:p>
        </p:txBody>
      </p:sp>
      <p:sp>
        <p:nvSpPr>
          <p:cNvPr id="72" name="椭圆 71"/>
          <p:cNvSpPr/>
          <p:nvPr/>
        </p:nvSpPr>
        <p:spPr>
          <a:xfrm>
            <a:off x="5161287" y="4035821"/>
            <a:ext cx="440872" cy="440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latin typeface="+mj-lt"/>
              </a:rPr>
              <a:t>4</a:t>
            </a:r>
            <a:endParaRPr lang="zh-CN" altLang="en-US" sz="1600">
              <a:latin typeface="+mj-lt"/>
            </a:endParaRPr>
          </a:p>
        </p:txBody>
      </p:sp>
      <p:sp>
        <p:nvSpPr>
          <p:cNvPr id="19" name="菱形 18"/>
          <p:cNvSpPr/>
          <p:nvPr/>
        </p:nvSpPr>
        <p:spPr>
          <a:xfrm>
            <a:off x="891272" y="1266456"/>
            <a:ext cx="2769365" cy="2769365"/>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bwMode="auto">
          <a:xfrm>
            <a:off x="1337236" y="2676631"/>
            <a:ext cx="1877437" cy="461665"/>
          </a:xfrm>
          <a:prstGeom prst="rect">
            <a:avLst/>
          </a:prstGeom>
        </p:spPr>
        <p:txBody>
          <a:bodyPr wrap="none">
            <a:spAutoFit/>
          </a:bodyPr>
          <a:lstStyle/>
          <a:p>
            <a:pPr algn="ctr">
              <a:defRPr/>
            </a:pPr>
            <a:r>
              <a:rPr lang="en-US" altLang="zh-CN" sz="2400" kern="100">
                <a:solidFill>
                  <a:schemeClr val="accent1"/>
                </a:solidFill>
                <a:latin typeface="+mj-lt"/>
                <a:ea typeface="微软雅黑" panose="020B0503020204020204" pitchFamily="34" charset="-122"/>
                <a:cs typeface="Times New Roman" panose="02020603050405020304" pitchFamily="18" charset="0"/>
              </a:rPr>
              <a:t>CONTENTS</a:t>
            </a:r>
            <a:endParaRPr lang="zh-CN" altLang="en-US" sz="2400" kern="100">
              <a:solidFill>
                <a:schemeClr val="accent1"/>
              </a:solidFill>
              <a:latin typeface="+mj-lt"/>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bwMode="auto">
          <a:xfrm>
            <a:off x="3567561" y="2094283"/>
            <a:ext cx="2008883" cy="523220"/>
          </a:xfrm>
          <a:prstGeom prst="rect">
            <a:avLst/>
          </a:prstGeom>
          <a:noFill/>
        </p:spPr>
        <p:txBody>
          <a:bodyPr wrap="none">
            <a:spAutoFit/>
          </a:bodyPr>
          <a:lstStyle/>
          <a:p>
            <a:pPr algn="ctr">
              <a:defRPr/>
            </a:pPr>
            <a:r>
              <a:rPr lang="zh-CN" altLang="en-US" sz="2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创作的意图</a:t>
            </a:r>
            <a:endParaRPr lang="zh-CN" altLang="en-US" sz="2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6" name="直接连接符 15"/>
          <p:cNvCxnSpPr/>
          <p:nvPr/>
        </p:nvCxnSpPr>
        <p:spPr>
          <a:xfrm>
            <a:off x="4441372" y="2961888"/>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2496968" y="-465601"/>
            <a:ext cx="4171119" cy="2085559"/>
          </a:xfrm>
          <a:custGeom>
            <a:avLst/>
            <a:gdLst>
              <a:gd name="connsiteX0" fmla="*/ 0 w 3557939"/>
              <a:gd name="connsiteY0" fmla="*/ 0 h 1778969"/>
              <a:gd name="connsiteX1" fmla="*/ 3557939 w 3557939"/>
              <a:gd name="connsiteY1" fmla="*/ 0 h 1778969"/>
              <a:gd name="connsiteX2" fmla="*/ 1778970 w 3557939"/>
              <a:gd name="connsiteY2" fmla="*/ 1778969 h 1778969"/>
            </a:gdLst>
            <a:ahLst/>
            <a:cxnLst>
              <a:cxn ang="0">
                <a:pos x="connsiteX0" y="connsiteY0"/>
              </a:cxn>
              <a:cxn ang="0">
                <a:pos x="connsiteX1" y="connsiteY1"/>
              </a:cxn>
              <a:cxn ang="0">
                <a:pos x="connsiteX2" y="connsiteY2"/>
              </a:cxn>
            </a:cxnLst>
            <a:rect l="l" t="t" r="r" b="b"/>
            <a:pathLst>
              <a:path w="3557939" h="1778969">
                <a:moveTo>
                  <a:pt x="0" y="0"/>
                </a:moveTo>
                <a:lnTo>
                  <a:pt x="3557939" y="0"/>
                </a:lnTo>
                <a:lnTo>
                  <a:pt x="1778970" y="1778969"/>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菱形 24"/>
          <p:cNvSpPr/>
          <p:nvPr/>
        </p:nvSpPr>
        <p:spPr>
          <a:xfrm>
            <a:off x="2184101" y="229604"/>
            <a:ext cx="4775798" cy="4775798"/>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21970"/>
            <a:ext cx="4250724" cy="2656702"/>
          </a:xfrm>
          <a:prstGeom prst="rect">
            <a:avLst/>
          </a:prstGeom>
        </p:spPr>
      </p:pic>
      <p:sp>
        <p:nvSpPr>
          <p:cNvPr id="6" name="矩形 5"/>
          <p:cNvSpPr/>
          <p:nvPr/>
        </p:nvSpPr>
        <p:spPr>
          <a:xfrm>
            <a:off x="3657600" y="1623445"/>
            <a:ext cx="5486400" cy="2329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bwMode="auto">
          <a:xfrm>
            <a:off x="90232" y="205901"/>
            <a:ext cx="2512226" cy="369332"/>
          </a:xfrm>
          <a:prstGeom prst="rect">
            <a:avLst/>
          </a:prstGeom>
          <a:noFill/>
        </p:spPr>
        <p:txBody>
          <a:bodyPr wrap="none">
            <a:spAutoFit/>
          </a:bodyPr>
          <a:lstStyle/>
          <a:p>
            <a:pPr>
              <a:defRPr/>
            </a:pPr>
            <a:r>
              <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第一部分</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创作的意图</a:t>
            </a:r>
            <a:endPar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7" name="直接连接符 6"/>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4040659" y="1853684"/>
            <a:ext cx="1467068" cy="400110"/>
          </a:xfrm>
          <a:prstGeom prst="rect">
            <a:avLst/>
          </a:prstGeom>
          <a:noFill/>
        </p:spPr>
        <p:txBody>
          <a:bodyPr wrap="none">
            <a:spAutoFit/>
          </a:bodyPr>
          <a:lstStyle/>
          <a:p>
            <a:r>
              <a:rPr lang="zh-CN" altLang="en-US" sz="2000" dirty="0" smtClean="0">
                <a:solidFill>
                  <a:schemeClr val="bg1"/>
                </a:solidFill>
                <a:latin typeface="+mj-ea"/>
              </a:rPr>
              <a:t>创作的意图</a:t>
            </a:r>
            <a:endParaRPr lang="zh-CN" altLang="en-US" sz="2000" dirty="0">
              <a:solidFill>
                <a:schemeClr val="bg1"/>
              </a:solidFill>
            </a:endParaRPr>
          </a:p>
        </p:txBody>
      </p:sp>
      <p:sp>
        <p:nvSpPr>
          <p:cNvPr id="18" name="矩形 17"/>
          <p:cNvSpPr/>
          <p:nvPr/>
        </p:nvSpPr>
        <p:spPr>
          <a:xfrm>
            <a:off x="4040660" y="2217723"/>
            <a:ext cx="4856205" cy="1304203"/>
          </a:xfrm>
          <a:prstGeom prst="rect">
            <a:avLst/>
          </a:prstGeom>
        </p:spPr>
        <p:txBody>
          <a:bodyPr wrap="square">
            <a:spAutoFit/>
          </a:bodyPr>
          <a:lstStyle/>
          <a:p>
            <a:pPr>
              <a:lnSpc>
                <a:spcPct val="150000"/>
              </a:lnSpc>
            </a:pPr>
            <a:r>
              <a:rPr lang="zh-CN" altLang="en-US" sz="1050" dirty="0" smtClean="0">
                <a:solidFill>
                  <a:schemeClr val="bg1"/>
                </a:solidFill>
              </a:rPr>
              <a:t>时间，无疑是人类永恒的话题。而对于时间的感悟从更深次上来讲，实际就是对于生命的感悟。因为如果不是由于生命的局限性，时间对于生命便不会有如此重大的意义。时间背后所蕴藏的实际上是对生命短暂的感伤，对命运无常的迷惑，以及对存在意义的追问。我们对于时间流逝的无奈与留恋，造就了此次的创作意图，即通过影像化展示引起我们自身甚至更多的人对于时间和生命的思考。</a:t>
            </a:r>
            <a:endParaRPr lang="en-US" altLang="zh-CN" sz="1050" dirty="0">
              <a:solidFill>
                <a:schemeClr val="bg1"/>
              </a:solidFill>
            </a:endParaRPr>
          </a:p>
        </p:txBody>
      </p:sp>
      <p:cxnSp>
        <p:nvCxnSpPr>
          <p:cNvPr id="11" name="直接连接符 10"/>
          <p:cNvCxnSpPr/>
          <p:nvPr/>
        </p:nvCxnSpPr>
        <p:spPr>
          <a:xfrm>
            <a:off x="4133324" y="2253794"/>
            <a:ext cx="1829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bwMode="auto">
          <a:xfrm>
            <a:off x="3402451" y="2094283"/>
            <a:ext cx="2339103" cy="523220"/>
          </a:xfrm>
          <a:prstGeom prst="rect">
            <a:avLst/>
          </a:prstGeom>
          <a:noFill/>
        </p:spPr>
        <p:txBody>
          <a:bodyPr wrap="none">
            <a:spAutoFit/>
          </a:bodyPr>
          <a:lstStyle/>
          <a:p>
            <a:pPr algn="ctr">
              <a:defRPr/>
            </a:pPr>
            <a:r>
              <a:rPr lang="zh-CN" altLang="en-US" sz="2800" kern="100" dirty="0" smtClean="0">
                <a:solidFill>
                  <a:srgbClr val="304371"/>
                </a:solidFill>
                <a:latin typeface="微软雅黑" panose="020B0503020204020204" pitchFamily="34" charset="-122"/>
                <a:ea typeface="微软雅黑" panose="020B0503020204020204" pitchFamily="34" charset="-122"/>
                <a:cs typeface="Times New Roman" panose="02020603050405020304" pitchFamily="18" charset="0"/>
              </a:rPr>
              <a:t>作品创作思路</a:t>
            </a:r>
            <a:endParaRPr lang="zh-CN" altLang="en-US" sz="2800" kern="100" dirty="0">
              <a:solidFill>
                <a:srgbClr val="304371"/>
              </a:solidFill>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6" name="直接连接符 15"/>
          <p:cNvCxnSpPr/>
          <p:nvPr/>
        </p:nvCxnSpPr>
        <p:spPr>
          <a:xfrm>
            <a:off x="4430139" y="3212900"/>
            <a:ext cx="2612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2496968" y="-465601"/>
            <a:ext cx="4171119" cy="2085559"/>
          </a:xfrm>
          <a:custGeom>
            <a:avLst/>
            <a:gdLst>
              <a:gd name="connsiteX0" fmla="*/ 0 w 3557939"/>
              <a:gd name="connsiteY0" fmla="*/ 0 h 1778969"/>
              <a:gd name="connsiteX1" fmla="*/ 3557939 w 3557939"/>
              <a:gd name="connsiteY1" fmla="*/ 0 h 1778969"/>
              <a:gd name="connsiteX2" fmla="*/ 1778970 w 3557939"/>
              <a:gd name="connsiteY2" fmla="*/ 1778969 h 1778969"/>
            </a:gdLst>
            <a:ahLst/>
            <a:cxnLst>
              <a:cxn ang="0">
                <a:pos x="connsiteX0" y="connsiteY0"/>
              </a:cxn>
              <a:cxn ang="0">
                <a:pos x="connsiteX1" y="connsiteY1"/>
              </a:cxn>
              <a:cxn ang="0">
                <a:pos x="connsiteX2" y="connsiteY2"/>
              </a:cxn>
            </a:cxnLst>
            <a:rect l="l" t="t" r="r" b="b"/>
            <a:pathLst>
              <a:path w="3557939" h="1778969">
                <a:moveTo>
                  <a:pt x="0" y="0"/>
                </a:moveTo>
                <a:lnTo>
                  <a:pt x="3557939" y="0"/>
                </a:lnTo>
                <a:lnTo>
                  <a:pt x="1778970" y="1778969"/>
                </a:lnTo>
                <a:close/>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菱形 24"/>
          <p:cNvSpPr/>
          <p:nvPr/>
        </p:nvSpPr>
        <p:spPr>
          <a:xfrm>
            <a:off x="2184101" y="229604"/>
            <a:ext cx="4775798" cy="4775798"/>
          </a:xfrm>
          <a:prstGeom prst="diamond">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 name="Group 4"/>
          <p:cNvGrpSpPr>
            <a:grpSpLocks noChangeAspect="1"/>
          </p:cNvGrpSpPr>
          <p:nvPr/>
        </p:nvGrpSpPr>
        <p:grpSpPr bwMode="auto">
          <a:xfrm>
            <a:off x="4316309" y="637628"/>
            <a:ext cx="511381" cy="446060"/>
            <a:chOff x="352" y="2796"/>
            <a:chExt cx="869" cy="758"/>
          </a:xfrm>
          <a:solidFill>
            <a:schemeClr val="accent1"/>
          </a:solidFill>
        </p:grpSpPr>
        <p:sp>
          <p:nvSpPr>
            <p:cNvPr id="9" name="Freeform 5"/>
            <p:cNvSpPr>
              <a:spLocks noEditPoints="1"/>
            </p:cNvSpPr>
            <p:nvPr/>
          </p:nvSpPr>
          <p:spPr bwMode="auto">
            <a:xfrm>
              <a:off x="352" y="2796"/>
              <a:ext cx="869" cy="758"/>
            </a:xfrm>
            <a:custGeom>
              <a:avLst/>
              <a:gdLst>
                <a:gd name="T0" fmla="*/ 796 w 907"/>
                <a:gd name="T1" fmla="*/ 657 h 791"/>
                <a:gd name="T2" fmla="*/ 876 w 907"/>
                <a:gd name="T3" fmla="*/ 545 h 791"/>
                <a:gd name="T4" fmla="*/ 907 w 907"/>
                <a:gd name="T5" fmla="*/ 519 h 791"/>
                <a:gd name="T6" fmla="*/ 876 w 907"/>
                <a:gd name="T7" fmla="*/ 493 h 791"/>
                <a:gd name="T8" fmla="*/ 796 w 907"/>
                <a:gd name="T9" fmla="*/ 380 h 791"/>
                <a:gd name="T10" fmla="*/ 902 w 907"/>
                <a:gd name="T11" fmla="*/ 272 h 791"/>
                <a:gd name="T12" fmla="*/ 796 w 907"/>
                <a:gd name="T13" fmla="*/ 165 h 791"/>
                <a:gd name="T14" fmla="*/ 876 w 907"/>
                <a:gd name="T15" fmla="*/ 52 h 791"/>
                <a:gd name="T16" fmla="*/ 876 w 907"/>
                <a:gd name="T17" fmla="*/ 0 h 791"/>
                <a:gd name="T18" fmla="*/ 132 w 907"/>
                <a:gd name="T19" fmla="*/ 0 h 791"/>
                <a:gd name="T20" fmla="*/ 0 w 907"/>
                <a:gd name="T21" fmla="*/ 165 h 791"/>
                <a:gd name="T22" fmla="*/ 0 w 907"/>
                <a:gd name="T23" fmla="*/ 380 h 791"/>
                <a:gd name="T24" fmla="*/ 54 w 907"/>
                <a:gd name="T25" fmla="*/ 519 h 791"/>
                <a:gd name="T26" fmla="*/ 0 w 907"/>
                <a:gd name="T27" fmla="*/ 657 h 791"/>
                <a:gd name="T28" fmla="*/ 869 w 907"/>
                <a:gd name="T29" fmla="*/ 791 h 791"/>
                <a:gd name="T30" fmla="*/ 871 w 907"/>
                <a:gd name="T31" fmla="*/ 791 h 791"/>
                <a:gd name="T32" fmla="*/ 902 w 907"/>
                <a:gd name="T33" fmla="*/ 765 h 791"/>
                <a:gd name="T34" fmla="*/ 772 w 907"/>
                <a:gd name="T35" fmla="*/ 246 h 791"/>
                <a:gd name="T36" fmla="*/ 413 w 907"/>
                <a:gd name="T37" fmla="*/ 272 h 791"/>
                <a:gd name="T38" fmla="*/ 772 w 907"/>
                <a:gd name="T39" fmla="*/ 299 h 791"/>
                <a:gd name="T40" fmla="*/ 744 w 907"/>
                <a:gd name="T41" fmla="*/ 411 h 791"/>
                <a:gd name="T42" fmla="*/ 436 w 907"/>
                <a:gd name="T43" fmla="*/ 493 h 791"/>
                <a:gd name="T44" fmla="*/ 436 w 907"/>
                <a:gd name="T45" fmla="*/ 545 h 791"/>
                <a:gd name="T46" fmla="*/ 744 w 907"/>
                <a:gd name="T47" fmla="*/ 627 h 791"/>
                <a:gd name="T48" fmla="*/ 772 w 907"/>
                <a:gd name="T49" fmla="*/ 739 h 791"/>
                <a:gd name="T50" fmla="*/ 51 w 907"/>
                <a:gd name="T51" fmla="*/ 657 h 791"/>
                <a:gd name="T52" fmla="*/ 132 w 907"/>
                <a:gd name="T53" fmla="*/ 545 h 791"/>
                <a:gd name="T54" fmla="*/ 189 w 907"/>
                <a:gd name="T55" fmla="*/ 519 h 791"/>
                <a:gd name="T56" fmla="*/ 132 w 907"/>
                <a:gd name="T57" fmla="*/ 493 h 791"/>
                <a:gd name="T58" fmla="*/ 51 w 907"/>
                <a:gd name="T59" fmla="*/ 380 h 791"/>
                <a:gd name="T60" fmla="*/ 163 w 907"/>
                <a:gd name="T61" fmla="*/ 299 h 791"/>
                <a:gd name="T62" fmla="*/ 163 w 907"/>
                <a:gd name="T63" fmla="*/ 246 h 791"/>
                <a:gd name="T64" fmla="*/ 51 w 907"/>
                <a:gd name="T65" fmla="*/ 165 h 791"/>
                <a:gd name="T66" fmla="*/ 132 w 907"/>
                <a:gd name="T67" fmla="*/ 52 h 791"/>
                <a:gd name="T68" fmla="*/ 744 w 907"/>
                <a:gd name="T69" fmla="*/ 134 h 791"/>
                <a:gd name="T70" fmla="*/ 772 w 907"/>
                <a:gd name="T71" fmla="*/ 246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791">
                  <a:moveTo>
                    <a:pt x="876" y="739"/>
                  </a:moveTo>
                  <a:cubicBezTo>
                    <a:pt x="832" y="739"/>
                    <a:pt x="796" y="702"/>
                    <a:pt x="796" y="657"/>
                  </a:cubicBezTo>
                  <a:cubicBezTo>
                    <a:pt x="796" y="627"/>
                    <a:pt x="796" y="627"/>
                    <a:pt x="796" y="627"/>
                  </a:cubicBezTo>
                  <a:cubicBezTo>
                    <a:pt x="796" y="582"/>
                    <a:pt x="832" y="545"/>
                    <a:pt x="876" y="545"/>
                  </a:cubicBezTo>
                  <a:cubicBezTo>
                    <a:pt x="882" y="545"/>
                    <a:pt x="882" y="545"/>
                    <a:pt x="882" y="545"/>
                  </a:cubicBezTo>
                  <a:cubicBezTo>
                    <a:pt x="896" y="545"/>
                    <a:pt x="907" y="533"/>
                    <a:pt x="907" y="519"/>
                  </a:cubicBezTo>
                  <a:cubicBezTo>
                    <a:pt x="907" y="504"/>
                    <a:pt x="896" y="493"/>
                    <a:pt x="882" y="493"/>
                  </a:cubicBezTo>
                  <a:cubicBezTo>
                    <a:pt x="876" y="493"/>
                    <a:pt x="876" y="493"/>
                    <a:pt x="876" y="493"/>
                  </a:cubicBezTo>
                  <a:cubicBezTo>
                    <a:pt x="832" y="493"/>
                    <a:pt x="796" y="456"/>
                    <a:pt x="796" y="411"/>
                  </a:cubicBezTo>
                  <a:cubicBezTo>
                    <a:pt x="796" y="380"/>
                    <a:pt x="796" y="380"/>
                    <a:pt x="796" y="380"/>
                  </a:cubicBezTo>
                  <a:cubicBezTo>
                    <a:pt x="796" y="335"/>
                    <a:pt x="832" y="299"/>
                    <a:pt x="876" y="299"/>
                  </a:cubicBezTo>
                  <a:cubicBezTo>
                    <a:pt x="890" y="299"/>
                    <a:pt x="902" y="287"/>
                    <a:pt x="902" y="272"/>
                  </a:cubicBezTo>
                  <a:cubicBezTo>
                    <a:pt x="902" y="258"/>
                    <a:pt x="890" y="246"/>
                    <a:pt x="876" y="246"/>
                  </a:cubicBezTo>
                  <a:cubicBezTo>
                    <a:pt x="832" y="246"/>
                    <a:pt x="796" y="210"/>
                    <a:pt x="796" y="165"/>
                  </a:cubicBezTo>
                  <a:cubicBezTo>
                    <a:pt x="796" y="134"/>
                    <a:pt x="796" y="134"/>
                    <a:pt x="796" y="134"/>
                  </a:cubicBezTo>
                  <a:cubicBezTo>
                    <a:pt x="796" y="89"/>
                    <a:pt x="832" y="52"/>
                    <a:pt x="876" y="52"/>
                  </a:cubicBezTo>
                  <a:cubicBezTo>
                    <a:pt x="890" y="52"/>
                    <a:pt x="902" y="40"/>
                    <a:pt x="902" y="26"/>
                  </a:cubicBezTo>
                  <a:cubicBezTo>
                    <a:pt x="902" y="12"/>
                    <a:pt x="890" y="0"/>
                    <a:pt x="876" y="0"/>
                  </a:cubicBezTo>
                  <a:cubicBezTo>
                    <a:pt x="875" y="0"/>
                    <a:pt x="873" y="0"/>
                    <a:pt x="871" y="0"/>
                  </a:cubicBezTo>
                  <a:cubicBezTo>
                    <a:pt x="132" y="0"/>
                    <a:pt x="132" y="0"/>
                    <a:pt x="132" y="0"/>
                  </a:cubicBezTo>
                  <a:cubicBezTo>
                    <a:pt x="59" y="0"/>
                    <a:pt x="0" y="60"/>
                    <a:pt x="0" y="134"/>
                  </a:cubicBezTo>
                  <a:cubicBezTo>
                    <a:pt x="0" y="165"/>
                    <a:pt x="0" y="165"/>
                    <a:pt x="0" y="165"/>
                  </a:cubicBezTo>
                  <a:cubicBezTo>
                    <a:pt x="0" y="208"/>
                    <a:pt x="20" y="247"/>
                    <a:pt x="54" y="272"/>
                  </a:cubicBezTo>
                  <a:cubicBezTo>
                    <a:pt x="20" y="297"/>
                    <a:pt x="0" y="337"/>
                    <a:pt x="0" y="380"/>
                  </a:cubicBezTo>
                  <a:cubicBezTo>
                    <a:pt x="0" y="411"/>
                    <a:pt x="0" y="411"/>
                    <a:pt x="0" y="411"/>
                  </a:cubicBezTo>
                  <a:cubicBezTo>
                    <a:pt x="0" y="454"/>
                    <a:pt x="20" y="494"/>
                    <a:pt x="54" y="519"/>
                  </a:cubicBezTo>
                  <a:cubicBezTo>
                    <a:pt x="20" y="544"/>
                    <a:pt x="0" y="583"/>
                    <a:pt x="0" y="627"/>
                  </a:cubicBezTo>
                  <a:cubicBezTo>
                    <a:pt x="0" y="657"/>
                    <a:pt x="0" y="657"/>
                    <a:pt x="0" y="657"/>
                  </a:cubicBezTo>
                  <a:cubicBezTo>
                    <a:pt x="0" y="731"/>
                    <a:pt x="59" y="791"/>
                    <a:pt x="132" y="791"/>
                  </a:cubicBezTo>
                  <a:cubicBezTo>
                    <a:pt x="869" y="791"/>
                    <a:pt x="869" y="791"/>
                    <a:pt x="869" y="791"/>
                  </a:cubicBezTo>
                  <a:cubicBezTo>
                    <a:pt x="870" y="791"/>
                    <a:pt x="871" y="791"/>
                    <a:pt x="871" y="791"/>
                  </a:cubicBezTo>
                  <a:cubicBezTo>
                    <a:pt x="871" y="791"/>
                    <a:pt x="871" y="791"/>
                    <a:pt x="871" y="791"/>
                  </a:cubicBezTo>
                  <a:cubicBezTo>
                    <a:pt x="873" y="791"/>
                    <a:pt x="875" y="791"/>
                    <a:pt x="876" y="791"/>
                  </a:cubicBezTo>
                  <a:cubicBezTo>
                    <a:pt x="890" y="791"/>
                    <a:pt x="902" y="780"/>
                    <a:pt x="902" y="765"/>
                  </a:cubicBezTo>
                  <a:cubicBezTo>
                    <a:pt x="902" y="751"/>
                    <a:pt x="890" y="739"/>
                    <a:pt x="876" y="739"/>
                  </a:cubicBezTo>
                  <a:close/>
                  <a:moveTo>
                    <a:pt x="772" y="246"/>
                  </a:moveTo>
                  <a:cubicBezTo>
                    <a:pt x="439" y="246"/>
                    <a:pt x="439" y="246"/>
                    <a:pt x="439" y="246"/>
                  </a:cubicBezTo>
                  <a:cubicBezTo>
                    <a:pt x="425" y="246"/>
                    <a:pt x="413" y="258"/>
                    <a:pt x="413" y="272"/>
                  </a:cubicBezTo>
                  <a:cubicBezTo>
                    <a:pt x="413" y="287"/>
                    <a:pt x="425" y="299"/>
                    <a:pt x="439" y="299"/>
                  </a:cubicBezTo>
                  <a:cubicBezTo>
                    <a:pt x="772" y="299"/>
                    <a:pt x="772" y="299"/>
                    <a:pt x="772" y="299"/>
                  </a:cubicBezTo>
                  <a:cubicBezTo>
                    <a:pt x="754" y="322"/>
                    <a:pt x="744" y="350"/>
                    <a:pt x="744" y="380"/>
                  </a:cubicBezTo>
                  <a:cubicBezTo>
                    <a:pt x="744" y="411"/>
                    <a:pt x="744" y="411"/>
                    <a:pt x="744" y="411"/>
                  </a:cubicBezTo>
                  <a:cubicBezTo>
                    <a:pt x="744" y="441"/>
                    <a:pt x="754" y="470"/>
                    <a:pt x="772" y="493"/>
                  </a:cubicBezTo>
                  <a:cubicBezTo>
                    <a:pt x="436" y="493"/>
                    <a:pt x="436" y="493"/>
                    <a:pt x="436" y="493"/>
                  </a:cubicBezTo>
                  <a:cubicBezTo>
                    <a:pt x="422" y="493"/>
                    <a:pt x="411" y="504"/>
                    <a:pt x="411" y="519"/>
                  </a:cubicBezTo>
                  <a:cubicBezTo>
                    <a:pt x="411" y="533"/>
                    <a:pt x="422" y="545"/>
                    <a:pt x="436" y="545"/>
                  </a:cubicBezTo>
                  <a:cubicBezTo>
                    <a:pt x="772" y="545"/>
                    <a:pt x="772" y="545"/>
                    <a:pt x="772" y="545"/>
                  </a:cubicBezTo>
                  <a:cubicBezTo>
                    <a:pt x="754" y="568"/>
                    <a:pt x="744" y="597"/>
                    <a:pt x="744" y="627"/>
                  </a:cubicBezTo>
                  <a:cubicBezTo>
                    <a:pt x="744" y="657"/>
                    <a:pt x="744" y="657"/>
                    <a:pt x="744" y="657"/>
                  </a:cubicBezTo>
                  <a:cubicBezTo>
                    <a:pt x="744" y="687"/>
                    <a:pt x="754" y="716"/>
                    <a:pt x="772" y="739"/>
                  </a:cubicBezTo>
                  <a:cubicBezTo>
                    <a:pt x="132" y="739"/>
                    <a:pt x="132" y="739"/>
                    <a:pt x="132" y="739"/>
                  </a:cubicBezTo>
                  <a:cubicBezTo>
                    <a:pt x="88" y="739"/>
                    <a:pt x="51" y="702"/>
                    <a:pt x="51" y="657"/>
                  </a:cubicBezTo>
                  <a:cubicBezTo>
                    <a:pt x="51" y="627"/>
                    <a:pt x="51" y="627"/>
                    <a:pt x="51" y="627"/>
                  </a:cubicBezTo>
                  <a:cubicBezTo>
                    <a:pt x="51" y="582"/>
                    <a:pt x="88" y="545"/>
                    <a:pt x="132" y="545"/>
                  </a:cubicBezTo>
                  <a:cubicBezTo>
                    <a:pt x="163" y="545"/>
                    <a:pt x="163" y="545"/>
                    <a:pt x="163" y="545"/>
                  </a:cubicBezTo>
                  <a:cubicBezTo>
                    <a:pt x="178" y="545"/>
                    <a:pt x="189" y="533"/>
                    <a:pt x="189" y="519"/>
                  </a:cubicBezTo>
                  <a:cubicBezTo>
                    <a:pt x="189" y="504"/>
                    <a:pt x="178" y="493"/>
                    <a:pt x="163" y="493"/>
                  </a:cubicBezTo>
                  <a:cubicBezTo>
                    <a:pt x="132" y="493"/>
                    <a:pt x="132" y="493"/>
                    <a:pt x="132" y="493"/>
                  </a:cubicBezTo>
                  <a:cubicBezTo>
                    <a:pt x="88" y="493"/>
                    <a:pt x="51" y="456"/>
                    <a:pt x="51" y="411"/>
                  </a:cubicBezTo>
                  <a:cubicBezTo>
                    <a:pt x="51" y="380"/>
                    <a:pt x="51" y="380"/>
                    <a:pt x="51" y="380"/>
                  </a:cubicBezTo>
                  <a:cubicBezTo>
                    <a:pt x="51" y="335"/>
                    <a:pt x="88" y="299"/>
                    <a:pt x="132" y="299"/>
                  </a:cubicBezTo>
                  <a:cubicBezTo>
                    <a:pt x="163" y="299"/>
                    <a:pt x="163" y="299"/>
                    <a:pt x="163" y="299"/>
                  </a:cubicBezTo>
                  <a:cubicBezTo>
                    <a:pt x="178" y="299"/>
                    <a:pt x="189" y="287"/>
                    <a:pt x="189" y="272"/>
                  </a:cubicBezTo>
                  <a:cubicBezTo>
                    <a:pt x="189" y="258"/>
                    <a:pt x="178" y="246"/>
                    <a:pt x="163" y="246"/>
                  </a:cubicBezTo>
                  <a:cubicBezTo>
                    <a:pt x="132" y="246"/>
                    <a:pt x="132" y="246"/>
                    <a:pt x="132" y="246"/>
                  </a:cubicBezTo>
                  <a:cubicBezTo>
                    <a:pt x="88" y="246"/>
                    <a:pt x="51" y="210"/>
                    <a:pt x="51" y="165"/>
                  </a:cubicBezTo>
                  <a:cubicBezTo>
                    <a:pt x="51" y="134"/>
                    <a:pt x="51" y="134"/>
                    <a:pt x="51" y="134"/>
                  </a:cubicBezTo>
                  <a:cubicBezTo>
                    <a:pt x="51" y="89"/>
                    <a:pt x="88" y="52"/>
                    <a:pt x="132" y="52"/>
                  </a:cubicBezTo>
                  <a:cubicBezTo>
                    <a:pt x="772" y="52"/>
                    <a:pt x="772" y="52"/>
                    <a:pt x="772" y="52"/>
                  </a:cubicBezTo>
                  <a:cubicBezTo>
                    <a:pt x="754" y="75"/>
                    <a:pt x="744" y="104"/>
                    <a:pt x="744" y="134"/>
                  </a:cubicBezTo>
                  <a:cubicBezTo>
                    <a:pt x="744" y="165"/>
                    <a:pt x="744" y="165"/>
                    <a:pt x="744" y="165"/>
                  </a:cubicBezTo>
                  <a:cubicBezTo>
                    <a:pt x="744" y="195"/>
                    <a:pt x="754" y="223"/>
                    <a:pt x="772" y="2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6"/>
            <p:cNvSpPr>
              <a:spLocks noEditPoints="1"/>
            </p:cNvSpPr>
            <p:nvPr/>
          </p:nvSpPr>
          <p:spPr bwMode="auto">
            <a:xfrm>
              <a:off x="542" y="2923"/>
              <a:ext cx="187" cy="507"/>
            </a:xfrm>
            <a:custGeom>
              <a:avLst/>
              <a:gdLst>
                <a:gd name="T0" fmla="*/ 171 w 196"/>
                <a:gd name="T1" fmla="*/ 0 h 529"/>
                <a:gd name="T2" fmla="*/ 26 w 196"/>
                <a:gd name="T3" fmla="*/ 0 h 529"/>
                <a:gd name="T4" fmla="*/ 0 w 196"/>
                <a:gd name="T5" fmla="*/ 26 h 529"/>
                <a:gd name="T6" fmla="*/ 0 w 196"/>
                <a:gd name="T7" fmla="*/ 502 h 529"/>
                <a:gd name="T8" fmla="*/ 2 w 196"/>
                <a:gd name="T9" fmla="*/ 512 h 529"/>
                <a:gd name="T10" fmla="*/ 16 w 196"/>
                <a:gd name="T11" fmla="*/ 526 h 529"/>
                <a:gd name="T12" fmla="*/ 36 w 196"/>
                <a:gd name="T13" fmla="*/ 526 h 529"/>
                <a:gd name="T14" fmla="*/ 44 w 196"/>
                <a:gd name="T15" fmla="*/ 520 h 529"/>
                <a:gd name="T16" fmla="*/ 98 w 196"/>
                <a:gd name="T17" fmla="*/ 466 h 529"/>
                <a:gd name="T18" fmla="*/ 152 w 196"/>
                <a:gd name="T19" fmla="*/ 520 h 529"/>
                <a:gd name="T20" fmla="*/ 161 w 196"/>
                <a:gd name="T21" fmla="*/ 526 h 529"/>
                <a:gd name="T22" fmla="*/ 171 w 196"/>
                <a:gd name="T23" fmla="*/ 528 h 529"/>
                <a:gd name="T24" fmla="*/ 180 w 196"/>
                <a:gd name="T25" fmla="*/ 526 h 529"/>
                <a:gd name="T26" fmla="*/ 194 w 196"/>
                <a:gd name="T27" fmla="*/ 512 h 529"/>
                <a:gd name="T28" fmla="*/ 196 w 196"/>
                <a:gd name="T29" fmla="*/ 502 h 529"/>
                <a:gd name="T30" fmla="*/ 196 w 196"/>
                <a:gd name="T31" fmla="*/ 26 h 529"/>
                <a:gd name="T32" fmla="*/ 171 w 196"/>
                <a:gd name="T33" fmla="*/ 0 h 529"/>
                <a:gd name="T34" fmla="*/ 145 w 196"/>
                <a:gd name="T35" fmla="*/ 439 h 529"/>
                <a:gd name="T36" fmla="*/ 117 w 196"/>
                <a:gd name="T37" fmla="*/ 410 h 529"/>
                <a:gd name="T38" fmla="*/ 80 w 196"/>
                <a:gd name="T39" fmla="*/ 410 h 529"/>
                <a:gd name="T40" fmla="*/ 52 w 196"/>
                <a:gd name="T41" fmla="*/ 439 h 529"/>
                <a:gd name="T42" fmla="*/ 52 w 196"/>
                <a:gd name="T43" fmla="*/ 53 h 529"/>
                <a:gd name="T44" fmla="*/ 145 w 196"/>
                <a:gd name="T45" fmla="*/ 53 h 529"/>
                <a:gd name="T46" fmla="*/ 145 w 196"/>
                <a:gd name="T47" fmla="*/ 43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529">
                  <a:moveTo>
                    <a:pt x="171" y="0"/>
                  </a:moveTo>
                  <a:cubicBezTo>
                    <a:pt x="26" y="0"/>
                    <a:pt x="26" y="0"/>
                    <a:pt x="26" y="0"/>
                  </a:cubicBezTo>
                  <a:cubicBezTo>
                    <a:pt x="12" y="0"/>
                    <a:pt x="0" y="12"/>
                    <a:pt x="0" y="26"/>
                  </a:cubicBezTo>
                  <a:cubicBezTo>
                    <a:pt x="0" y="502"/>
                    <a:pt x="0" y="502"/>
                    <a:pt x="0" y="502"/>
                  </a:cubicBezTo>
                  <a:cubicBezTo>
                    <a:pt x="0" y="505"/>
                    <a:pt x="1" y="509"/>
                    <a:pt x="2" y="512"/>
                  </a:cubicBezTo>
                  <a:cubicBezTo>
                    <a:pt x="5" y="518"/>
                    <a:pt x="10" y="523"/>
                    <a:pt x="16" y="526"/>
                  </a:cubicBezTo>
                  <a:cubicBezTo>
                    <a:pt x="23" y="529"/>
                    <a:pt x="30" y="529"/>
                    <a:pt x="36" y="526"/>
                  </a:cubicBezTo>
                  <a:cubicBezTo>
                    <a:pt x="39" y="525"/>
                    <a:pt x="42" y="523"/>
                    <a:pt x="44" y="520"/>
                  </a:cubicBezTo>
                  <a:cubicBezTo>
                    <a:pt x="98" y="466"/>
                    <a:pt x="98" y="466"/>
                    <a:pt x="98" y="466"/>
                  </a:cubicBezTo>
                  <a:cubicBezTo>
                    <a:pt x="152" y="520"/>
                    <a:pt x="152" y="520"/>
                    <a:pt x="152" y="520"/>
                  </a:cubicBezTo>
                  <a:cubicBezTo>
                    <a:pt x="155" y="523"/>
                    <a:pt x="158" y="525"/>
                    <a:pt x="161" y="526"/>
                  </a:cubicBezTo>
                  <a:cubicBezTo>
                    <a:pt x="164" y="527"/>
                    <a:pt x="167" y="528"/>
                    <a:pt x="171" y="528"/>
                  </a:cubicBezTo>
                  <a:cubicBezTo>
                    <a:pt x="174" y="528"/>
                    <a:pt x="177" y="527"/>
                    <a:pt x="180" y="526"/>
                  </a:cubicBezTo>
                  <a:cubicBezTo>
                    <a:pt x="187" y="523"/>
                    <a:pt x="192" y="518"/>
                    <a:pt x="194" y="512"/>
                  </a:cubicBezTo>
                  <a:cubicBezTo>
                    <a:pt x="196" y="509"/>
                    <a:pt x="196" y="505"/>
                    <a:pt x="196" y="502"/>
                  </a:cubicBezTo>
                  <a:cubicBezTo>
                    <a:pt x="196" y="26"/>
                    <a:pt x="196" y="26"/>
                    <a:pt x="196" y="26"/>
                  </a:cubicBezTo>
                  <a:cubicBezTo>
                    <a:pt x="196" y="12"/>
                    <a:pt x="185" y="0"/>
                    <a:pt x="171" y="0"/>
                  </a:cubicBezTo>
                  <a:close/>
                  <a:moveTo>
                    <a:pt x="145" y="439"/>
                  </a:moveTo>
                  <a:cubicBezTo>
                    <a:pt x="117" y="410"/>
                    <a:pt x="117" y="410"/>
                    <a:pt x="117" y="410"/>
                  </a:cubicBezTo>
                  <a:cubicBezTo>
                    <a:pt x="107" y="400"/>
                    <a:pt x="90" y="400"/>
                    <a:pt x="80" y="410"/>
                  </a:cubicBezTo>
                  <a:cubicBezTo>
                    <a:pt x="52" y="439"/>
                    <a:pt x="52" y="439"/>
                    <a:pt x="52" y="439"/>
                  </a:cubicBezTo>
                  <a:cubicBezTo>
                    <a:pt x="52" y="53"/>
                    <a:pt x="52" y="53"/>
                    <a:pt x="52" y="53"/>
                  </a:cubicBezTo>
                  <a:cubicBezTo>
                    <a:pt x="145" y="53"/>
                    <a:pt x="145" y="53"/>
                    <a:pt x="145" y="53"/>
                  </a:cubicBezTo>
                  <a:lnTo>
                    <a:pt x="145" y="4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90232" y="205901"/>
            <a:ext cx="2954655" cy="369332"/>
          </a:xfrm>
          <a:prstGeom prst="rect">
            <a:avLst/>
          </a:prstGeom>
          <a:noFill/>
        </p:spPr>
        <p:txBody>
          <a:bodyPr wrap="none">
            <a:spAutoFit/>
          </a:bodyPr>
          <a:lstStyle/>
          <a:p>
            <a:pPr>
              <a:defRPr/>
            </a:pP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第二部分：</a:t>
            </a:r>
            <a:r>
              <a:rPr lang="zh-CN" altLang="en-US" sz="18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作品的创作思路</a:t>
            </a:r>
            <a:endParaRPr lang="zh-CN" altLang="en-US" sz="18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90232" y="575233"/>
            <a:ext cx="184731" cy="215444"/>
          </a:xfrm>
          <a:prstGeom prst="rect">
            <a:avLst/>
          </a:prstGeom>
        </p:spPr>
        <p:txBody>
          <a:bodyPr wrap="none">
            <a:spAutoFit/>
          </a:bodyPr>
          <a:lstStyle/>
          <a:p>
            <a:pPr lvl="0" fontAlgn="base">
              <a:spcBef>
                <a:spcPct val="0"/>
              </a:spcBef>
              <a:spcAft>
                <a:spcPct val="0"/>
              </a:spcAft>
              <a:defRPr/>
            </a:pPr>
            <a:endParaRPr lang="en-US" altLang="zh-CN" sz="800" dirty="0">
              <a:solidFill>
                <a:schemeClr val="accent1"/>
              </a:solidFill>
              <a:latin typeface="+mj-lt"/>
              <a:ea typeface="方正兰亭黑_GBK"/>
            </a:endParaRPr>
          </a:p>
        </p:txBody>
      </p:sp>
      <p:cxnSp>
        <p:nvCxnSpPr>
          <p:cNvPr id="7" name="直接连接符 6"/>
          <p:cNvCxnSpPr/>
          <p:nvPr/>
        </p:nvCxnSpPr>
        <p:spPr>
          <a:xfrm>
            <a:off x="194041" y="811697"/>
            <a:ext cx="25790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103610" y="2355431"/>
            <a:ext cx="2351784" cy="94092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8" name="任意多边形 7"/>
          <p:cNvSpPr/>
          <p:nvPr/>
        </p:nvSpPr>
        <p:spPr>
          <a:xfrm>
            <a:off x="2220216" y="2355431"/>
            <a:ext cx="2351784" cy="94092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228" tIns="52007" rIns="381214" bIns="52007" numCol="1" spcCol="1270" anchor="ctr" anchorCtr="0">
            <a:noAutofit/>
          </a:bodyPr>
          <a:lstStyle/>
          <a:p>
            <a:pPr lvl="0" algn="ctr" defTabSz="1733550">
              <a:lnSpc>
                <a:spcPct val="90000"/>
              </a:lnSpc>
              <a:spcBef>
                <a:spcPct val="0"/>
              </a:spcBef>
              <a:spcAft>
                <a:spcPct val="35000"/>
              </a:spcAft>
            </a:pPr>
            <a:endParaRPr lang="zh-CN" altLang="en-US" sz="3900" kern="1200"/>
          </a:p>
        </p:txBody>
      </p:sp>
      <p:sp>
        <p:nvSpPr>
          <p:cNvPr id="9" name="任意多边形 8"/>
          <p:cNvSpPr/>
          <p:nvPr/>
        </p:nvSpPr>
        <p:spPr>
          <a:xfrm>
            <a:off x="4336823" y="2355431"/>
            <a:ext cx="2351784" cy="94092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10" name="任意多边形 9"/>
          <p:cNvSpPr/>
          <p:nvPr/>
        </p:nvSpPr>
        <p:spPr>
          <a:xfrm>
            <a:off x="6453429" y="2355431"/>
            <a:ext cx="2351784" cy="940925"/>
          </a:xfrm>
          <a:custGeom>
            <a:avLst/>
            <a:gdLst>
              <a:gd name="connsiteX0" fmla="*/ 0 w 1646039"/>
              <a:gd name="connsiteY0" fmla="*/ 0 h 658415"/>
              <a:gd name="connsiteX1" fmla="*/ 1316832 w 1646039"/>
              <a:gd name="connsiteY1" fmla="*/ 0 h 658415"/>
              <a:gd name="connsiteX2" fmla="*/ 1646039 w 1646039"/>
              <a:gd name="connsiteY2" fmla="*/ 329208 h 658415"/>
              <a:gd name="connsiteX3" fmla="*/ 1316832 w 1646039"/>
              <a:gd name="connsiteY3" fmla="*/ 658415 h 658415"/>
              <a:gd name="connsiteX4" fmla="*/ 0 w 1646039"/>
              <a:gd name="connsiteY4" fmla="*/ 658415 h 658415"/>
              <a:gd name="connsiteX5" fmla="*/ 329208 w 1646039"/>
              <a:gd name="connsiteY5" fmla="*/ 329208 h 658415"/>
              <a:gd name="connsiteX6" fmla="*/ 0 w 1646039"/>
              <a:gd name="connsiteY6" fmla="*/ 0 h 65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039" h="658415">
                <a:moveTo>
                  <a:pt x="0" y="0"/>
                </a:moveTo>
                <a:lnTo>
                  <a:pt x="1316832" y="0"/>
                </a:lnTo>
                <a:lnTo>
                  <a:pt x="1646039" y="329208"/>
                </a:lnTo>
                <a:lnTo>
                  <a:pt x="1316832" y="658415"/>
                </a:lnTo>
                <a:lnTo>
                  <a:pt x="0" y="658415"/>
                </a:lnTo>
                <a:lnTo>
                  <a:pt x="329208" y="3292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1222" tIns="37338" rIns="366545" bIns="37338" numCol="1" spcCol="1270" anchor="ctr" anchorCtr="0">
            <a:noAutofit/>
          </a:bodyPr>
          <a:lstStyle/>
          <a:p>
            <a:pPr lvl="0" algn="ctr" defTabSz="1244600">
              <a:lnSpc>
                <a:spcPct val="90000"/>
              </a:lnSpc>
              <a:spcBef>
                <a:spcPct val="0"/>
              </a:spcBef>
              <a:spcAft>
                <a:spcPct val="35000"/>
              </a:spcAft>
            </a:pPr>
            <a:endParaRPr lang="zh-CN" altLang="en-US" sz="2800" kern="1200"/>
          </a:p>
        </p:txBody>
      </p:sp>
      <p:sp>
        <p:nvSpPr>
          <p:cNvPr id="61" name="矩形 60"/>
          <p:cNvSpPr/>
          <p:nvPr/>
        </p:nvSpPr>
        <p:spPr>
          <a:xfrm>
            <a:off x="83939" y="3763262"/>
            <a:ext cx="3741833" cy="1754326"/>
          </a:xfrm>
          <a:prstGeom prst="rect">
            <a:avLst/>
          </a:prstGeom>
        </p:spPr>
        <p:txBody>
          <a:bodyPr wrap="square">
            <a:spAutoFit/>
          </a:bodyPr>
          <a:lstStyle/>
          <a:p>
            <a:pPr>
              <a:lnSpc>
                <a:spcPct val="150000"/>
              </a:lnSpc>
            </a:pPr>
            <a:r>
              <a:rPr lang="zh-CN" altLang="en-US" sz="1000" dirty="0" smtClean="0">
                <a:solidFill>
                  <a:schemeClr val="tx1">
                    <a:lumMod val="85000"/>
                    <a:lumOff val="15000"/>
                  </a:schemeClr>
                </a:solidFill>
              </a:rPr>
              <a:t>  由</a:t>
            </a:r>
            <a:r>
              <a:rPr lang="zh-CN" altLang="en-US" sz="1000" dirty="0">
                <a:solidFill>
                  <a:schemeClr val="tx1">
                    <a:lumMod val="85000"/>
                    <a:lumOff val="15000"/>
                  </a:schemeClr>
                </a:solidFill>
              </a:rPr>
              <a:t>陈凯歌</a:t>
            </a:r>
            <a:r>
              <a:rPr lang="en-US" altLang="zh-CN" sz="1000" dirty="0">
                <a:solidFill>
                  <a:schemeClr val="tx1">
                    <a:lumMod val="85000"/>
                    <a:lumOff val="15000"/>
                  </a:schemeClr>
                </a:solidFill>
              </a:rPr>
              <a:t>《</a:t>
            </a:r>
            <a:r>
              <a:rPr lang="zh-CN" altLang="en-US" sz="1000" dirty="0">
                <a:solidFill>
                  <a:schemeClr val="tx1">
                    <a:lumMod val="85000"/>
                    <a:lumOff val="15000"/>
                  </a:schemeClr>
                </a:solidFill>
              </a:rPr>
              <a:t>十分钟年华老去</a:t>
            </a:r>
            <a:r>
              <a:rPr lang="en-US" altLang="zh-CN" sz="1000" dirty="0">
                <a:solidFill>
                  <a:schemeClr val="tx1">
                    <a:lumMod val="85000"/>
                    <a:lumOff val="15000"/>
                  </a:schemeClr>
                </a:solidFill>
              </a:rPr>
              <a:t>-</a:t>
            </a:r>
            <a:r>
              <a:rPr lang="zh-CN" altLang="en-US" sz="1000" dirty="0">
                <a:solidFill>
                  <a:schemeClr val="tx1">
                    <a:lumMod val="85000"/>
                    <a:lumOff val="15000"/>
                  </a:schemeClr>
                </a:solidFill>
              </a:rPr>
              <a:t>百花深处</a:t>
            </a:r>
            <a:r>
              <a:rPr lang="en-US" altLang="zh-CN" sz="1000" dirty="0">
                <a:solidFill>
                  <a:schemeClr val="tx1">
                    <a:lumMod val="85000"/>
                    <a:lumOff val="15000"/>
                  </a:schemeClr>
                </a:solidFill>
              </a:rPr>
              <a:t>》</a:t>
            </a:r>
            <a:r>
              <a:rPr lang="zh-CN" altLang="en-US" sz="1000" dirty="0">
                <a:solidFill>
                  <a:schemeClr val="tx1">
                    <a:lumMod val="85000"/>
                    <a:lumOff val="15000"/>
                  </a:schemeClr>
                </a:solidFill>
              </a:rPr>
              <a:t>受到启发，他</a:t>
            </a:r>
            <a:r>
              <a:rPr lang="zh-CN" altLang="en-US" sz="1000" dirty="0"/>
              <a:t>曾经说过：“人爱自己的历史就好像鸟爱自己的翅膀，</a:t>
            </a:r>
            <a:r>
              <a:rPr lang="zh-CN" altLang="en-US" sz="1000" dirty="0" smtClean="0"/>
              <a:t>请勿折断</a:t>
            </a:r>
            <a:r>
              <a:rPr lang="zh-CN" altLang="en-US" sz="1000" dirty="0"/>
              <a:t>我的翅膀”</a:t>
            </a:r>
          </a:p>
          <a:p>
            <a:pPr>
              <a:lnSpc>
                <a:spcPct val="150000"/>
              </a:lnSpc>
            </a:pPr>
            <a:r>
              <a:rPr lang="zh-CN" altLang="en-US" sz="1000" dirty="0"/>
              <a:t>在中国当下这个现代文明无比发达的时代，我们的传统文化与历史迫于现代文明的冲击与压迫，逐渐淡出光彩</a:t>
            </a:r>
            <a:r>
              <a:rPr lang="zh-CN" altLang="en-US" sz="1000" dirty="0" smtClean="0"/>
              <a:t>。</a:t>
            </a:r>
            <a:r>
              <a:rPr lang="zh-CN" altLang="en-US" sz="1000" dirty="0" smtClean="0"/>
              <a:t>从他的片中我感受到了历史与现实的传承、以及对于过往细腻而繁杂的怀念，从而引起我们希望通过讲一个故事去追寻逝去的时光。</a:t>
            </a:r>
            <a:endParaRPr lang="en-US" altLang="zh-CN" sz="1000" dirty="0">
              <a:solidFill>
                <a:schemeClr val="tx1">
                  <a:lumMod val="85000"/>
                  <a:lumOff val="15000"/>
                </a:schemeClr>
              </a:solidFill>
            </a:endParaRPr>
          </a:p>
          <a:p>
            <a:pPr>
              <a:lnSpc>
                <a:spcPct val="130000"/>
              </a:lnSpc>
              <a:spcBef>
                <a:spcPts val="600"/>
              </a:spcBef>
            </a:pPr>
            <a:endParaRPr lang="en-US" altLang="zh-CN" sz="1000" dirty="0">
              <a:solidFill>
                <a:schemeClr val="tx1">
                  <a:lumMod val="85000"/>
                  <a:lumOff val="15000"/>
                </a:schemeClr>
              </a:solidFill>
            </a:endParaRPr>
          </a:p>
        </p:txBody>
      </p:sp>
      <p:cxnSp>
        <p:nvCxnSpPr>
          <p:cNvPr id="62" name="直接连接符 61"/>
          <p:cNvCxnSpPr/>
          <p:nvPr/>
        </p:nvCxnSpPr>
        <p:spPr>
          <a:xfrm>
            <a:off x="384949" y="3722550"/>
            <a:ext cx="2365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63447" y="3394739"/>
            <a:ext cx="1154761" cy="307777"/>
          </a:xfrm>
          <a:prstGeom prst="rect">
            <a:avLst/>
          </a:prstGeom>
        </p:spPr>
        <p:txBody>
          <a:bodyPr wrap="square">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剧本启发</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943375" y="3000870"/>
            <a:ext cx="533753" cy="533753"/>
          </a:xfrm>
          <a:prstGeom prst="ellipse">
            <a:avLst/>
          </a:prstGeom>
          <a:solidFill>
            <a:srgbClr val="EEF2F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044887" y="2088554"/>
            <a:ext cx="533753" cy="533753"/>
          </a:xfrm>
          <a:prstGeom prst="ellipse">
            <a:avLst/>
          </a:prstGeom>
          <a:solidFill>
            <a:srgbClr val="EEF2F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654629" y="1216295"/>
            <a:ext cx="3297942" cy="1219565"/>
          </a:xfrm>
          <a:prstGeom prst="rect">
            <a:avLst/>
          </a:prstGeom>
        </p:spPr>
        <p:txBody>
          <a:bodyPr wrap="square">
            <a:spAutoFit/>
          </a:bodyPr>
          <a:lstStyle/>
          <a:p>
            <a:pPr>
              <a:lnSpc>
                <a:spcPct val="130000"/>
              </a:lnSpc>
              <a:spcBef>
                <a:spcPts val="600"/>
              </a:spcBef>
            </a:pPr>
            <a:r>
              <a:rPr lang="zh-CN" altLang="en-US" sz="1050" dirty="0" smtClean="0">
                <a:solidFill>
                  <a:schemeClr val="tx1">
                    <a:lumMod val="85000"/>
                    <a:lumOff val="15000"/>
                  </a:schemeClr>
                </a:solidFill>
              </a:rPr>
              <a:t>     旨在</a:t>
            </a:r>
            <a:r>
              <a:rPr lang="zh-CN" altLang="en-US" sz="1050" dirty="0">
                <a:solidFill>
                  <a:schemeClr val="tx1">
                    <a:lumMod val="85000"/>
                    <a:lumOff val="15000"/>
                  </a:schemeClr>
                </a:solidFill>
              </a:rPr>
              <a:t>武汉寻找即将消失的传统文化或者传统建筑，通过用影像的手法展示这些传统文化或者传统建筑在逐渐消失的过程对人的影响</a:t>
            </a:r>
            <a:r>
              <a:rPr lang="zh-CN" altLang="en-US" sz="1050" dirty="0" smtClean="0">
                <a:solidFill>
                  <a:schemeClr val="tx1">
                    <a:lumMod val="85000"/>
                    <a:lumOff val="15000"/>
                  </a:schemeClr>
                </a:solidFill>
              </a:rPr>
              <a:t>。</a:t>
            </a:r>
            <a:r>
              <a:rPr lang="zh-CN" altLang="en-US" sz="1050" dirty="0" smtClean="0">
                <a:solidFill>
                  <a:schemeClr val="tx1">
                    <a:lumMod val="85000"/>
                    <a:lumOff val="15000"/>
                  </a:schemeClr>
                </a:solidFill>
              </a:rPr>
              <a:t>从而引发思考，</a:t>
            </a:r>
            <a:r>
              <a:rPr lang="zh-CN" altLang="en-US" sz="1050" dirty="0" smtClean="0">
                <a:solidFill>
                  <a:schemeClr val="tx1">
                    <a:lumMod val="85000"/>
                    <a:lumOff val="15000"/>
                  </a:schemeClr>
                </a:solidFill>
              </a:rPr>
              <a:t>当</a:t>
            </a:r>
            <a:r>
              <a:rPr lang="zh-CN" altLang="en-US" sz="1050" dirty="0">
                <a:solidFill>
                  <a:schemeClr val="tx1">
                    <a:lumMod val="85000"/>
                    <a:lumOff val="15000"/>
                  </a:schemeClr>
                </a:solidFill>
              </a:rPr>
              <a:t>物质家园被摧毁的同时，精神</a:t>
            </a:r>
            <a:r>
              <a:rPr lang="zh-CN" altLang="en-US" sz="1050" dirty="0" smtClean="0">
                <a:solidFill>
                  <a:schemeClr val="tx1">
                    <a:lumMod val="85000"/>
                    <a:lumOff val="15000"/>
                  </a:schemeClr>
                </a:solidFill>
              </a:rPr>
              <a:t>家园</a:t>
            </a:r>
            <a:r>
              <a:rPr lang="zh-CN" altLang="en-US" sz="1050" dirty="0" smtClean="0">
                <a:solidFill>
                  <a:schemeClr val="tx1">
                    <a:lumMod val="85000"/>
                    <a:lumOff val="15000"/>
                  </a:schemeClr>
                </a:solidFill>
              </a:rPr>
              <a:t>是否</a:t>
            </a:r>
            <a:r>
              <a:rPr lang="zh-CN" altLang="en-US" sz="1050" dirty="0" smtClean="0">
                <a:solidFill>
                  <a:schemeClr val="tx1">
                    <a:lumMod val="85000"/>
                    <a:lumOff val="15000"/>
                  </a:schemeClr>
                </a:solidFill>
              </a:rPr>
              <a:t>也</a:t>
            </a:r>
            <a:r>
              <a:rPr lang="zh-CN" altLang="en-US" sz="1050" dirty="0">
                <a:solidFill>
                  <a:schemeClr val="tx1">
                    <a:lumMod val="85000"/>
                    <a:lumOff val="15000"/>
                  </a:schemeClr>
                </a:solidFill>
              </a:rPr>
              <a:t>面临崩溃的边缘。</a:t>
            </a:r>
            <a:endParaRPr lang="en-US" altLang="zh-CN" sz="1050" dirty="0">
              <a:solidFill>
                <a:schemeClr val="tx1">
                  <a:lumMod val="85000"/>
                  <a:lumOff val="15000"/>
                </a:schemeClr>
              </a:solidFill>
            </a:endParaRPr>
          </a:p>
          <a:p>
            <a:pPr>
              <a:lnSpc>
                <a:spcPct val="130000"/>
              </a:lnSpc>
              <a:spcBef>
                <a:spcPts val="600"/>
              </a:spcBef>
            </a:pPr>
            <a:endParaRPr lang="en-US" altLang="zh-CN" sz="1050" dirty="0">
              <a:solidFill>
                <a:schemeClr val="tx1">
                  <a:lumMod val="85000"/>
                  <a:lumOff val="15000"/>
                </a:schemeClr>
              </a:solidFill>
            </a:endParaRPr>
          </a:p>
        </p:txBody>
      </p:sp>
      <p:cxnSp>
        <p:nvCxnSpPr>
          <p:cNvPr id="66" name="直接连接符 65"/>
          <p:cNvCxnSpPr/>
          <p:nvPr/>
        </p:nvCxnSpPr>
        <p:spPr>
          <a:xfrm>
            <a:off x="3075248" y="1194361"/>
            <a:ext cx="2365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2697295" y="846263"/>
            <a:ext cx="1032714" cy="523220"/>
          </a:xfrm>
          <a:prstGeom prst="rect">
            <a:avLst/>
          </a:prstGeom>
        </p:spPr>
        <p:txBody>
          <a:bodyPr wrap="square">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基本思路</a:t>
            </a:r>
          </a:p>
          <a:p>
            <a:pPr algn="ct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68" name="椭圆 67"/>
          <p:cNvSpPr/>
          <p:nvPr/>
        </p:nvSpPr>
        <p:spPr>
          <a:xfrm>
            <a:off x="5245838" y="2989582"/>
            <a:ext cx="533753" cy="533753"/>
          </a:xfrm>
          <a:prstGeom prst="ellipse">
            <a:avLst/>
          </a:prstGeom>
          <a:solidFill>
            <a:srgbClr val="EEF2F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3845443" y="3865217"/>
            <a:ext cx="5298557" cy="1846659"/>
          </a:xfrm>
          <a:prstGeom prst="rect">
            <a:avLst/>
          </a:prstGeom>
        </p:spPr>
        <p:txBody>
          <a:bodyPr wrap="square">
            <a:spAutoFit/>
          </a:bodyPr>
          <a:lstStyle/>
          <a:p>
            <a:pPr>
              <a:lnSpc>
                <a:spcPct val="130000"/>
              </a:lnSpc>
              <a:spcBef>
                <a:spcPts val="600"/>
              </a:spcBef>
            </a:pPr>
            <a:r>
              <a:rPr lang="zh-CN" altLang="en-US" sz="1000" dirty="0" smtClean="0">
                <a:solidFill>
                  <a:srgbClr val="353535"/>
                </a:solidFill>
                <a:latin typeface="+mn-ea"/>
                <a:cs typeface="PingFang SC" charset="-122"/>
              </a:rPr>
              <a:t>      剧本</a:t>
            </a:r>
            <a:r>
              <a:rPr lang="zh-CN" altLang="zh-CN" sz="1000" dirty="0" smtClean="0">
                <a:solidFill>
                  <a:srgbClr val="353535"/>
                </a:solidFill>
                <a:latin typeface="+mn-ea"/>
                <a:cs typeface="PingFang SC" charset="-122"/>
              </a:rPr>
              <a:t>讲述男主生活环境以及人文情怀的变迁</a:t>
            </a:r>
            <a:r>
              <a:rPr lang="zh-CN" altLang="en-US" sz="1000" dirty="0" smtClean="0">
                <a:solidFill>
                  <a:srgbClr val="353535"/>
                </a:solidFill>
                <a:latin typeface="+mn-ea"/>
                <a:cs typeface="PingFang SC" charset="-122"/>
              </a:rPr>
              <a:t>，</a:t>
            </a:r>
            <a:r>
              <a:rPr lang="zh-CN" altLang="zh-CN" sz="1000" dirty="0" smtClean="0">
                <a:solidFill>
                  <a:srgbClr val="353535"/>
                </a:solidFill>
                <a:latin typeface="+mn-ea"/>
                <a:cs typeface="PingFang SC" charset="-122"/>
              </a:rPr>
              <a:t>男主的童年和村中的</a:t>
            </a:r>
            <a:r>
              <a:rPr lang="zh-CN" altLang="en-US" sz="1000" dirty="0" smtClean="0">
                <a:solidFill>
                  <a:srgbClr val="353535"/>
                </a:solidFill>
                <a:latin typeface="+mn-ea"/>
                <a:cs typeface="PingFang SC" charset="-122"/>
              </a:rPr>
              <a:t>疯</a:t>
            </a:r>
            <a:r>
              <a:rPr lang="zh-CN" altLang="zh-CN" sz="1000" dirty="0" smtClean="0">
                <a:solidFill>
                  <a:srgbClr val="353535"/>
                </a:solidFill>
                <a:latin typeface="+mn-ea"/>
                <a:cs typeface="PingFang SC" charset="-122"/>
              </a:rPr>
              <a:t>子有着不可割舍的特殊感情，即使生活的变迁，男主心中仍然对这份感情恋恋不舍，从他回忆的视角去追寻童年的记忆，去追寻对</a:t>
            </a:r>
            <a:r>
              <a:rPr lang="zh-CN" altLang="en-US" sz="1000" dirty="0" smtClean="0">
                <a:solidFill>
                  <a:srgbClr val="353535"/>
                </a:solidFill>
                <a:latin typeface="+mn-ea"/>
                <a:cs typeface="PingFang SC" charset="-122"/>
              </a:rPr>
              <a:t>疯</a:t>
            </a:r>
            <a:r>
              <a:rPr lang="zh-CN" altLang="zh-CN" sz="1000" dirty="0" smtClean="0">
                <a:solidFill>
                  <a:srgbClr val="353535"/>
                </a:solidFill>
                <a:latin typeface="+mn-ea"/>
                <a:cs typeface="PingFang SC" charset="-122"/>
              </a:rPr>
              <a:t>子这份割舍不掉的特殊感情，表达出即使城市变迁，总有一份挂念，一份感情是割舍不掉的。</a:t>
            </a:r>
            <a:r>
              <a:rPr lang="zh-CN" altLang="en-US" sz="1000" dirty="0">
                <a:solidFill>
                  <a:schemeClr val="tx1">
                    <a:lumMod val="85000"/>
                    <a:lumOff val="15000"/>
                  </a:schemeClr>
                </a:solidFill>
              </a:rPr>
              <a:t>剧中疯子总是一副乐天派的样子，即使被人欺负，被人嘲笑，他依然保持着自己最纯真最快乐的样子，在男主和其他人眼中疯子很傻，什么也不懂但是，当男主因为拆迁要离开村子的时候，他拼命的追着汽车，这个时候疯子也许才是真的疯</a:t>
            </a:r>
            <a:r>
              <a:rPr lang="zh-CN" altLang="en-US" sz="1000" dirty="0" smtClean="0">
                <a:solidFill>
                  <a:schemeClr val="tx1">
                    <a:lumMod val="85000"/>
                    <a:lumOff val="15000"/>
                  </a:schemeClr>
                </a:solidFill>
              </a:rPr>
              <a:t>了。</a:t>
            </a:r>
            <a:endParaRPr lang="en-US" altLang="zh-CN" sz="1000" dirty="0">
              <a:solidFill>
                <a:schemeClr val="tx1">
                  <a:lumMod val="85000"/>
                  <a:lumOff val="15000"/>
                </a:schemeClr>
              </a:solidFill>
            </a:endParaRPr>
          </a:p>
          <a:p>
            <a:pPr>
              <a:lnSpc>
                <a:spcPct val="130000"/>
              </a:lnSpc>
              <a:spcBef>
                <a:spcPts val="600"/>
              </a:spcBef>
            </a:pPr>
            <a:endParaRPr lang="en-US" altLang="zh-CN" sz="1000" dirty="0" smtClean="0">
              <a:solidFill>
                <a:schemeClr val="tx1">
                  <a:lumMod val="85000"/>
                  <a:lumOff val="15000"/>
                </a:schemeClr>
              </a:solidFill>
              <a:latin typeface="+mn-ea"/>
            </a:endParaRPr>
          </a:p>
          <a:p>
            <a:pPr>
              <a:lnSpc>
                <a:spcPct val="130000"/>
              </a:lnSpc>
              <a:spcBef>
                <a:spcPts val="600"/>
              </a:spcBef>
            </a:pPr>
            <a:endParaRPr lang="en-US" altLang="zh-CN" sz="1000" dirty="0">
              <a:solidFill>
                <a:schemeClr val="tx1">
                  <a:lumMod val="85000"/>
                  <a:lumOff val="15000"/>
                </a:schemeClr>
              </a:solidFill>
            </a:endParaRPr>
          </a:p>
        </p:txBody>
      </p:sp>
      <p:cxnSp>
        <p:nvCxnSpPr>
          <p:cNvPr id="70" name="直接连接符 69"/>
          <p:cNvCxnSpPr/>
          <p:nvPr/>
        </p:nvCxnSpPr>
        <p:spPr>
          <a:xfrm>
            <a:off x="5417521" y="3894550"/>
            <a:ext cx="2365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4952571" y="3566843"/>
            <a:ext cx="1112390" cy="307777"/>
          </a:xfrm>
          <a:prstGeom prst="rect">
            <a:avLst/>
          </a:prstGeom>
        </p:spPr>
        <p:txBody>
          <a:bodyPr wrap="square">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剧本雏形</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sp>
        <p:nvSpPr>
          <p:cNvPr id="72" name="椭圆 71"/>
          <p:cNvSpPr/>
          <p:nvPr/>
        </p:nvSpPr>
        <p:spPr>
          <a:xfrm>
            <a:off x="7301806" y="2088554"/>
            <a:ext cx="533753" cy="533753"/>
          </a:xfrm>
          <a:prstGeom prst="ellipse">
            <a:avLst/>
          </a:prstGeom>
          <a:solidFill>
            <a:srgbClr val="EEF2F5"/>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4968898" y="841787"/>
            <a:ext cx="3954765" cy="1492716"/>
          </a:xfrm>
          <a:prstGeom prst="rect">
            <a:avLst/>
          </a:prstGeom>
        </p:spPr>
        <p:txBody>
          <a:bodyPr wrap="square">
            <a:spAutoFit/>
          </a:bodyPr>
          <a:lstStyle/>
          <a:p>
            <a:pPr>
              <a:lnSpc>
                <a:spcPct val="130000"/>
              </a:lnSpc>
              <a:spcBef>
                <a:spcPts val="600"/>
              </a:spcBef>
            </a:pPr>
            <a:r>
              <a:rPr lang="zh-CN" altLang="en-US" sz="1000" dirty="0" smtClean="0"/>
              <a:t>    </a:t>
            </a:r>
            <a:r>
              <a:rPr lang="en-US" altLang="zh-CN" sz="1000" dirty="0" smtClean="0"/>
              <a:t>通过一个始终不变的特殊个体或者说特殊视角去展现横向的人物关系的变化和纵向的时代的变化来表现时代的变迁</a:t>
            </a:r>
            <a:r>
              <a:rPr lang="en-US" altLang="zh-CN" sz="1000" dirty="0"/>
              <a:t>，追寻怀念的人和曾经田园牧歌的生活。我们想通过作品去讲述我们内心对于从前车马很慢书信很远的安逸生活的追求和向往，不能因为社会的浮躁去影响人内心深处的自我追求，更想通过变迁这个命题引起大家对与生命和时间的思考。宏观上还想通过这种变化唤起大家对于一些以前建筑的保护意识。</a:t>
            </a:r>
            <a:r>
              <a:rPr lang="zh-CN" altLang="zh-CN" sz="1000" dirty="0"/>
              <a:t> </a:t>
            </a:r>
            <a:endParaRPr lang="en-US" altLang="zh-CN" sz="1000" dirty="0">
              <a:solidFill>
                <a:schemeClr val="tx1">
                  <a:lumMod val="85000"/>
                  <a:lumOff val="15000"/>
                </a:schemeClr>
              </a:solidFill>
            </a:endParaRPr>
          </a:p>
        </p:txBody>
      </p:sp>
      <p:cxnSp>
        <p:nvCxnSpPr>
          <p:cNvPr id="74" name="直接连接符 73"/>
          <p:cNvCxnSpPr/>
          <p:nvPr/>
        </p:nvCxnSpPr>
        <p:spPr>
          <a:xfrm>
            <a:off x="6506648" y="824099"/>
            <a:ext cx="2365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6064961" y="482900"/>
            <a:ext cx="1119891" cy="307777"/>
          </a:xfrm>
          <a:prstGeom prst="rect">
            <a:avLst/>
          </a:prstGeom>
        </p:spPr>
        <p:txBody>
          <a:bodyPr wrap="square">
            <a:spAutoFit/>
          </a:bodyPr>
          <a:lstStyle/>
          <a:p>
            <a:pPr algn="ctr"/>
            <a:r>
              <a:rPr lang="zh-CN" altLang="en-US" sz="1400" dirty="0" smtClean="0">
                <a:solidFill>
                  <a:schemeClr val="accent1"/>
                </a:solidFill>
                <a:latin typeface="微软雅黑" panose="020B0503020204020204" pitchFamily="34" charset="-122"/>
                <a:ea typeface="微软雅黑" panose="020B0503020204020204" pitchFamily="34" charset="-122"/>
              </a:rPr>
              <a:t>剧本意义</a:t>
            </a:r>
            <a:endParaRPr lang="zh-CN" altLang="en-US" sz="1400" dirty="0">
              <a:solidFill>
                <a:schemeClr val="accent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3178990" y="2216520"/>
            <a:ext cx="265547" cy="266722"/>
            <a:chOff x="5394325" y="2859088"/>
            <a:chExt cx="358775" cy="360362"/>
          </a:xfrm>
          <a:solidFill>
            <a:schemeClr val="accent1"/>
          </a:solidFill>
        </p:grpSpPr>
        <p:sp>
          <p:nvSpPr>
            <p:cNvPr id="41"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3"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4"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7" name="组合 46"/>
          <p:cNvGrpSpPr/>
          <p:nvPr/>
        </p:nvGrpSpPr>
        <p:grpSpPr>
          <a:xfrm>
            <a:off x="5374690" y="3123540"/>
            <a:ext cx="265836" cy="265836"/>
            <a:chOff x="5394312" y="2141343"/>
            <a:chExt cx="359165" cy="359165"/>
          </a:xfrm>
          <a:solidFill>
            <a:schemeClr val="accent1"/>
          </a:solidFill>
        </p:grpSpPr>
        <p:sp>
          <p:nvSpPr>
            <p:cNvPr id="48"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9"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0"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1" name="AutoShape 112"/>
          <p:cNvSpPr/>
          <p:nvPr/>
        </p:nvSpPr>
        <p:spPr bwMode="auto">
          <a:xfrm>
            <a:off x="7430652" y="2222656"/>
            <a:ext cx="266723" cy="265548"/>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52" name="组合 51"/>
          <p:cNvGrpSpPr/>
          <p:nvPr/>
        </p:nvGrpSpPr>
        <p:grpSpPr>
          <a:xfrm>
            <a:off x="1077333" y="3135870"/>
            <a:ext cx="265836" cy="265836"/>
            <a:chOff x="2473104" y="2145028"/>
            <a:chExt cx="359165" cy="359165"/>
          </a:xfrm>
          <a:solidFill>
            <a:schemeClr val="accent1"/>
          </a:solidFill>
        </p:grpSpPr>
        <p:sp>
          <p:nvSpPr>
            <p:cNvPr id="5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100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pic>
        <p:nvPicPr>
          <p:cNvPr id="79" name="图片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2923822"/>
          </a:xfrm>
          <a:prstGeom prst="rect">
            <a:avLst/>
          </a:prstGeom>
        </p:spPr>
      </p:pic>
      <p:sp>
        <p:nvSpPr>
          <p:cNvPr id="8" name="矩形 7"/>
          <p:cNvSpPr/>
          <p:nvPr/>
        </p:nvSpPr>
        <p:spPr>
          <a:xfrm>
            <a:off x="0" y="17482"/>
            <a:ext cx="9144000" cy="2939143"/>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bwMode="auto">
          <a:xfrm>
            <a:off x="0" y="90631"/>
            <a:ext cx="4938391" cy="369332"/>
          </a:xfrm>
          <a:prstGeom prst="rect">
            <a:avLst/>
          </a:prstGeom>
          <a:noFill/>
        </p:spPr>
        <p:txBody>
          <a:bodyPr wrap="square">
            <a:spAutoFit/>
          </a:bodyPr>
          <a:lstStyle/>
          <a:p>
            <a:pPr>
              <a:defRPr/>
            </a:pPr>
            <a:r>
              <a:rPr lang="zh-CN" altLang="en-US" sz="18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第二部分：</a:t>
            </a:r>
            <a:r>
              <a:rPr lang="zh-CN" altLang="en-US" sz="1800"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作品创作思路</a:t>
            </a:r>
            <a:endParaRPr lang="zh-CN" altLang="en-US" sz="1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椭圆 8"/>
          <p:cNvSpPr/>
          <p:nvPr/>
        </p:nvSpPr>
        <p:spPr>
          <a:xfrm>
            <a:off x="448957" y="2127493"/>
            <a:ext cx="1172056" cy="1172056"/>
          </a:xfrm>
          <a:prstGeom prst="ellipse">
            <a:avLst/>
          </a:prstGeom>
          <a:solidFill>
            <a:srgbClr val="EEF2F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6512108" y="2254639"/>
            <a:ext cx="1172056" cy="1172056"/>
          </a:xfrm>
          <a:prstGeom prst="ellipse">
            <a:avLst/>
          </a:prstGeom>
          <a:solidFill>
            <a:srgbClr val="EEF2F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bwMode="auto">
          <a:xfrm>
            <a:off x="520915" y="3360928"/>
            <a:ext cx="1005403" cy="338554"/>
          </a:xfrm>
          <a:prstGeom prst="rect">
            <a:avLst/>
          </a:prstGeom>
          <a:noFill/>
        </p:spPr>
        <p:txBody>
          <a:bodyPr wrap="none">
            <a:spAutoFit/>
          </a:bodyPr>
          <a:lstStyle/>
          <a:p>
            <a:pPr algn="ctr">
              <a:defRPr/>
            </a:pPr>
            <a:r>
              <a:rPr lang="zh-CN" altLang="en-US" sz="16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初步勘景</a:t>
            </a:r>
            <a:endParaRPr lang="zh-CN" altLang="en-US"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 name="矩形 67"/>
          <p:cNvSpPr/>
          <p:nvPr/>
        </p:nvSpPr>
        <p:spPr>
          <a:xfrm>
            <a:off x="0" y="3847321"/>
            <a:ext cx="2621280" cy="784830"/>
          </a:xfrm>
          <a:prstGeom prst="rect">
            <a:avLst/>
          </a:prstGeom>
        </p:spPr>
        <p:txBody>
          <a:bodyPr wrap="square">
            <a:spAutoFit/>
          </a:bodyPr>
          <a:lstStyle/>
          <a:p>
            <a:pPr algn="ctr">
              <a:lnSpc>
                <a:spcPct val="150000"/>
              </a:lnSpc>
            </a:pPr>
            <a:r>
              <a:rPr lang="zh-CN" altLang="en-US" sz="1000" dirty="0" smtClean="0">
                <a:solidFill>
                  <a:schemeClr val="tx1">
                    <a:lumMod val="85000"/>
                    <a:lumOff val="15000"/>
                  </a:schemeClr>
                </a:solidFill>
              </a:rPr>
              <a:t>选择了武汉黄陂大余湾，</a:t>
            </a:r>
            <a:r>
              <a:rPr lang="zh-CN" altLang="en-US" sz="1000" dirty="0"/>
              <a:t>这里有</a:t>
            </a:r>
            <a:r>
              <a:rPr lang="en-US" altLang="zh-CN" sz="1000" dirty="0"/>
              <a:t>40</a:t>
            </a:r>
            <a:r>
              <a:rPr lang="zh-CN" altLang="en-US" sz="1000" dirty="0"/>
              <a:t>多栋明清时期古民居，始建于明洪武二年，是首批中国历史文化名村、湖北省重点文物保护单位。</a:t>
            </a:r>
            <a:endParaRPr lang="en-US" altLang="zh-CN" sz="1000" dirty="0">
              <a:solidFill>
                <a:schemeClr val="tx1">
                  <a:lumMod val="85000"/>
                  <a:lumOff val="15000"/>
                </a:schemeClr>
              </a:solidFill>
            </a:endParaRPr>
          </a:p>
        </p:txBody>
      </p:sp>
      <p:cxnSp>
        <p:nvCxnSpPr>
          <p:cNvPr id="69" name="直接连接符 68"/>
          <p:cNvCxnSpPr/>
          <p:nvPr/>
        </p:nvCxnSpPr>
        <p:spPr>
          <a:xfrm>
            <a:off x="925067" y="3699482"/>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矩形 75"/>
          <p:cNvSpPr/>
          <p:nvPr/>
        </p:nvSpPr>
        <p:spPr bwMode="auto">
          <a:xfrm>
            <a:off x="6595434" y="3413504"/>
            <a:ext cx="1005403" cy="338554"/>
          </a:xfrm>
          <a:prstGeom prst="rect">
            <a:avLst/>
          </a:prstGeom>
          <a:noFill/>
        </p:spPr>
        <p:txBody>
          <a:bodyPr wrap="none">
            <a:spAutoFit/>
          </a:bodyPr>
          <a:lstStyle/>
          <a:p>
            <a:pPr algn="ctr">
              <a:defRPr/>
            </a:pPr>
            <a:r>
              <a:rPr lang="zh-CN" altLang="en-US" sz="1600" kern="100"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选景原因</a:t>
            </a:r>
            <a:endParaRPr lang="zh-CN" altLang="en-US"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7" name="矩形 76"/>
          <p:cNvSpPr/>
          <p:nvPr/>
        </p:nvSpPr>
        <p:spPr>
          <a:xfrm>
            <a:off x="5005097" y="3752058"/>
            <a:ext cx="4172645" cy="1477328"/>
          </a:xfrm>
          <a:prstGeom prst="rect">
            <a:avLst/>
          </a:prstGeom>
        </p:spPr>
        <p:txBody>
          <a:bodyPr wrap="square">
            <a:spAutoFit/>
          </a:bodyPr>
          <a:lstStyle/>
          <a:p>
            <a:pPr>
              <a:lnSpc>
                <a:spcPct val="150000"/>
              </a:lnSpc>
            </a:pPr>
            <a:r>
              <a:rPr lang="zh-CN" altLang="en-US" sz="1000" dirty="0">
                <a:solidFill>
                  <a:schemeClr val="tx1">
                    <a:lumMod val="85000"/>
                    <a:lumOff val="15000"/>
                  </a:schemeClr>
                </a:solidFill>
              </a:rPr>
              <a:t>很多建筑建于乾隆年间，但是现已经多处损毁，希望唤醒人们对他的保护和关注。徽派建筑风格，</a:t>
            </a:r>
            <a:r>
              <a:rPr lang="zh-CN" altLang="en-US" sz="1000" dirty="0"/>
              <a:t>房屋连环而建，一律的青条石墙，黑瓦飞檐，形成院落交错的小巷，石磨、古井、油漆斑驳的木亭散布其间，偶见残缺的木石雕刻、画梁牌匾，依稀可以想见旧时的精美</a:t>
            </a:r>
            <a:r>
              <a:rPr lang="zh-CN" altLang="en-US" sz="1000" dirty="0" smtClean="0"/>
              <a:t>。</a:t>
            </a:r>
            <a:r>
              <a:rPr lang="zh-CN" altLang="en-US" sz="1000" dirty="0" smtClean="0"/>
              <a:t>无论是从剧本主题和拍摄角度来看都很适合作为我们故事发生的地点</a:t>
            </a:r>
            <a:endParaRPr lang="en-US" altLang="zh-CN" sz="1000" dirty="0">
              <a:solidFill>
                <a:schemeClr val="tx1">
                  <a:lumMod val="85000"/>
                  <a:lumOff val="15000"/>
                </a:schemeClr>
              </a:solidFill>
            </a:endParaRPr>
          </a:p>
          <a:p>
            <a:pPr>
              <a:lnSpc>
                <a:spcPct val="150000"/>
              </a:lnSpc>
            </a:pPr>
            <a:endParaRPr lang="en-US" altLang="zh-CN" sz="1000" dirty="0">
              <a:solidFill>
                <a:schemeClr val="tx1">
                  <a:lumMod val="85000"/>
                  <a:lumOff val="15000"/>
                </a:schemeClr>
              </a:solidFill>
            </a:endParaRPr>
          </a:p>
        </p:txBody>
      </p:sp>
      <p:cxnSp>
        <p:nvCxnSpPr>
          <p:cNvPr id="78" name="直接连接符 77"/>
          <p:cNvCxnSpPr/>
          <p:nvPr/>
        </p:nvCxnSpPr>
        <p:spPr>
          <a:xfrm>
            <a:off x="7000254" y="3752058"/>
            <a:ext cx="18233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Freeform 9"/>
          <p:cNvSpPr>
            <a:spLocks noEditPoints="1"/>
          </p:cNvSpPr>
          <p:nvPr/>
        </p:nvSpPr>
        <p:spPr bwMode="auto">
          <a:xfrm>
            <a:off x="762123" y="2624687"/>
            <a:ext cx="551701" cy="431960"/>
          </a:xfrm>
          <a:custGeom>
            <a:avLst/>
            <a:gdLst>
              <a:gd name="T0" fmla="*/ 234 w 285"/>
              <a:gd name="T1" fmla="*/ 84 h 223"/>
              <a:gd name="T2" fmla="*/ 225 w 285"/>
              <a:gd name="T3" fmla="*/ 84 h 223"/>
              <a:gd name="T4" fmla="*/ 207 w 285"/>
              <a:gd name="T5" fmla="*/ 79 h 223"/>
              <a:gd name="T6" fmla="*/ 207 w 285"/>
              <a:gd name="T7" fmla="*/ 99 h 223"/>
              <a:gd name="T8" fmla="*/ 207 w 285"/>
              <a:gd name="T9" fmla="*/ 79 h 223"/>
              <a:gd name="T10" fmla="*/ 224 w 285"/>
              <a:gd name="T11" fmla="*/ 73 h 223"/>
              <a:gd name="T12" fmla="*/ 224 w 285"/>
              <a:gd name="T13" fmla="*/ 60 h 223"/>
              <a:gd name="T14" fmla="*/ 282 w 285"/>
              <a:gd name="T15" fmla="*/ 88 h 223"/>
              <a:gd name="T16" fmla="*/ 270 w 285"/>
              <a:gd name="T17" fmla="*/ 85 h 223"/>
              <a:gd name="T18" fmla="*/ 147 w 285"/>
              <a:gd name="T19" fmla="*/ 96 h 223"/>
              <a:gd name="T20" fmla="*/ 211 w 285"/>
              <a:gd name="T21" fmla="*/ 26 h 223"/>
              <a:gd name="T22" fmla="*/ 220 w 285"/>
              <a:gd name="T23" fmla="*/ 17 h 223"/>
              <a:gd name="T24" fmla="*/ 282 w 285"/>
              <a:gd name="T25" fmla="*/ 88 h 223"/>
              <a:gd name="T26" fmla="*/ 224 w 285"/>
              <a:gd name="T27" fmla="*/ 39 h 223"/>
              <a:gd name="T28" fmla="*/ 161 w 285"/>
              <a:gd name="T29" fmla="*/ 101 h 223"/>
              <a:gd name="T30" fmla="*/ 261 w 285"/>
              <a:gd name="T31" fmla="*/ 76 h 223"/>
              <a:gd name="T32" fmla="*/ 113 w 285"/>
              <a:gd name="T33" fmla="*/ 153 h 223"/>
              <a:gd name="T34" fmla="*/ 113 w 285"/>
              <a:gd name="T35" fmla="*/ 132 h 223"/>
              <a:gd name="T36" fmla="*/ 83 w 285"/>
              <a:gd name="T37" fmla="*/ 126 h 223"/>
              <a:gd name="T38" fmla="*/ 83 w 285"/>
              <a:gd name="T39" fmla="*/ 147 h 223"/>
              <a:gd name="T40" fmla="*/ 83 w 285"/>
              <a:gd name="T41" fmla="*/ 126 h 223"/>
              <a:gd name="T42" fmla="*/ 104 w 285"/>
              <a:gd name="T43" fmla="*/ 111 h 223"/>
              <a:gd name="T44" fmla="*/ 104 w 285"/>
              <a:gd name="T45" fmla="*/ 126 h 223"/>
              <a:gd name="T46" fmla="*/ 190 w 285"/>
              <a:gd name="T47" fmla="*/ 187 h 223"/>
              <a:gd name="T48" fmla="*/ 27 w 285"/>
              <a:gd name="T49" fmla="*/ 223 h 223"/>
              <a:gd name="T50" fmla="*/ 71 w 285"/>
              <a:gd name="T51" fmla="*/ 75 h 223"/>
              <a:gd name="T52" fmla="*/ 69 w 285"/>
              <a:gd name="T53" fmla="*/ 36 h 223"/>
              <a:gd name="T54" fmla="*/ 69 w 285"/>
              <a:gd name="T55" fmla="*/ 23 h 223"/>
              <a:gd name="T56" fmla="*/ 73 w 285"/>
              <a:gd name="T57" fmla="*/ 0 h 223"/>
              <a:gd name="T58" fmla="*/ 117 w 285"/>
              <a:gd name="T59" fmla="*/ 23 h 223"/>
              <a:gd name="T60" fmla="*/ 134 w 285"/>
              <a:gd name="T61" fmla="*/ 30 h 223"/>
              <a:gd name="T62" fmla="*/ 125 w 285"/>
              <a:gd name="T63" fmla="*/ 36 h 223"/>
              <a:gd name="T64" fmla="*/ 190 w 285"/>
              <a:gd name="T65" fmla="*/ 187 h 223"/>
              <a:gd name="T66" fmla="*/ 114 w 285"/>
              <a:gd name="T67" fmla="*/ 82 h 223"/>
              <a:gd name="T68" fmla="*/ 84 w 285"/>
              <a:gd name="T69" fmla="*/ 79 h 223"/>
              <a:gd name="T70" fmla="*/ 37 w 285"/>
              <a:gd name="T71" fmla="*/ 160 h 223"/>
              <a:gd name="T72" fmla="*/ 36 w 285"/>
              <a:gd name="T73"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223">
                <a:moveTo>
                  <a:pt x="229" y="79"/>
                </a:moveTo>
                <a:cubicBezTo>
                  <a:pt x="232" y="79"/>
                  <a:pt x="234" y="82"/>
                  <a:pt x="234" y="84"/>
                </a:cubicBezTo>
                <a:cubicBezTo>
                  <a:pt x="234" y="87"/>
                  <a:pt x="232" y="89"/>
                  <a:pt x="229" y="89"/>
                </a:cubicBezTo>
                <a:cubicBezTo>
                  <a:pt x="227" y="89"/>
                  <a:pt x="225" y="87"/>
                  <a:pt x="225" y="84"/>
                </a:cubicBezTo>
                <a:cubicBezTo>
                  <a:pt x="225" y="82"/>
                  <a:pt x="227" y="79"/>
                  <a:pt x="229" y="79"/>
                </a:cubicBezTo>
                <a:close/>
                <a:moveTo>
                  <a:pt x="207" y="79"/>
                </a:moveTo>
                <a:cubicBezTo>
                  <a:pt x="202" y="79"/>
                  <a:pt x="198" y="84"/>
                  <a:pt x="198" y="89"/>
                </a:cubicBezTo>
                <a:cubicBezTo>
                  <a:pt x="198" y="95"/>
                  <a:pt x="202" y="99"/>
                  <a:pt x="207" y="99"/>
                </a:cubicBezTo>
                <a:cubicBezTo>
                  <a:pt x="213" y="99"/>
                  <a:pt x="217" y="95"/>
                  <a:pt x="217" y="89"/>
                </a:cubicBezTo>
                <a:cubicBezTo>
                  <a:pt x="217" y="84"/>
                  <a:pt x="213" y="79"/>
                  <a:pt x="207" y="79"/>
                </a:cubicBezTo>
                <a:close/>
                <a:moveTo>
                  <a:pt x="217" y="66"/>
                </a:moveTo>
                <a:cubicBezTo>
                  <a:pt x="217" y="70"/>
                  <a:pt x="220" y="73"/>
                  <a:pt x="224" y="73"/>
                </a:cubicBezTo>
                <a:cubicBezTo>
                  <a:pt x="228" y="73"/>
                  <a:pt x="231" y="70"/>
                  <a:pt x="231" y="66"/>
                </a:cubicBezTo>
                <a:cubicBezTo>
                  <a:pt x="231" y="62"/>
                  <a:pt x="228" y="60"/>
                  <a:pt x="224" y="60"/>
                </a:cubicBezTo>
                <a:cubicBezTo>
                  <a:pt x="220" y="60"/>
                  <a:pt x="217" y="62"/>
                  <a:pt x="217" y="66"/>
                </a:cubicBezTo>
                <a:close/>
                <a:moveTo>
                  <a:pt x="282" y="88"/>
                </a:moveTo>
                <a:cubicBezTo>
                  <a:pt x="280" y="91"/>
                  <a:pt x="276" y="91"/>
                  <a:pt x="273" y="88"/>
                </a:cubicBezTo>
                <a:cubicBezTo>
                  <a:pt x="270" y="85"/>
                  <a:pt x="270" y="85"/>
                  <a:pt x="270" y="85"/>
                </a:cubicBezTo>
                <a:cubicBezTo>
                  <a:pt x="189" y="167"/>
                  <a:pt x="189" y="167"/>
                  <a:pt x="189" y="167"/>
                </a:cubicBezTo>
                <a:cubicBezTo>
                  <a:pt x="147" y="96"/>
                  <a:pt x="147" y="96"/>
                  <a:pt x="147" y="96"/>
                </a:cubicBezTo>
                <a:cubicBezTo>
                  <a:pt x="214" y="29"/>
                  <a:pt x="214" y="29"/>
                  <a:pt x="214" y="29"/>
                </a:cubicBezTo>
                <a:cubicBezTo>
                  <a:pt x="211" y="26"/>
                  <a:pt x="211" y="26"/>
                  <a:pt x="211" y="26"/>
                </a:cubicBezTo>
                <a:cubicBezTo>
                  <a:pt x="209" y="24"/>
                  <a:pt x="209" y="20"/>
                  <a:pt x="211" y="17"/>
                </a:cubicBezTo>
                <a:cubicBezTo>
                  <a:pt x="214" y="15"/>
                  <a:pt x="218" y="15"/>
                  <a:pt x="220" y="17"/>
                </a:cubicBezTo>
                <a:cubicBezTo>
                  <a:pt x="282" y="79"/>
                  <a:pt x="282" y="79"/>
                  <a:pt x="282" y="79"/>
                </a:cubicBezTo>
                <a:cubicBezTo>
                  <a:pt x="285" y="82"/>
                  <a:pt x="285" y="86"/>
                  <a:pt x="282" y="88"/>
                </a:cubicBezTo>
                <a:close/>
                <a:moveTo>
                  <a:pt x="261" y="76"/>
                </a:moveTo>
                <a:cubicBezTo>
                  <a:pt x="224" y="39"/>
                  <a:pt x="224" y="39"/>
                  <a:pt x="224" y="39"/>
                </a:cubicBezTo>
                <a:cubicBezTo>
                  <a:pt x="172" y="91"/>
                  <a:pt x="172" y="91"/>
                  <a:pt x="172" y="91"/>
                </a:cubicBezTo>
                <a:cubicBezTo>
                  <a:pt x="161" y="101"/>
                  <a:pt x="161" y="101"/>
                  <a:pt x="161" y="101"/>
                </a:cubicBezTo>
                <a:cubicBezTo>
                  <a:pt x="236" y="101"/>
                  <a:pt x="236" y="101"/>
                  <a:pt x="236" y="101"/>
                </a:cubicBezTo>
                <a:lnTo>
                  <a:pt x="261" y="76"/>
                </a:lnTo>
                <a:close/>
                <a:moveTo>
                  <a:pt x="102" y="142"/>
                </a:moveTo>
                <a:cubicBezTo>
                  <a:pt x="102" y="148"/>
                  <a:pt x="107" y="153"/>
                  <a:pt x="113" y="153"/>
                </a:cubicBezTo>
                <a:cubicBezTo>
                  <a:pt x="118" y="153"/>
                  <a:pt x="123" y="148"/>
                  <a:pt x="123" y="142"/>
                </a:cubicBezTo>
                <a:cubicBezTo>
                  <a:pt x="123" y="136"/>
                  <a:pt x="118" y="132"/>
                  <a:pt x="113" y="132"/>
                </a:cubicBezTo>
                <a:cubicBezTo>
                  <a:pt x="107" y="132"/>
                  <a:pt x="102" y="136"/>
                  <a:pt x="102" y="142"/>
                </a:cubicBezTo>
                <a:close/>
                <a:moveTo>
                  <a:pt x="83" y="126"/>
                </a:moveTo>
                <a:cubicBezTo>
                  <a:pt x="77" y="126"/>
                  <a:pt x="73" y="131"/>
                  <a:pt x="73" y="137"/>
                </a:cubicBezTo>
                <a:cubicBezTo>
                  <a:pt x="73" y="142"/>
                  <a:pt x="77" y="147"/>
                  <a:pt x="83" y="147"/>
                </a:cubicBezTo>
                <a:cubicBezTo>
                  <a:pt x="89" y="147"/>
                  <a:pt x="93" y="142"/>
                  <a:pt x="93" y="137"/>
                </a:cubicBezTo>
                <a:cubicBezTo>
                  <a:pt x="93" y="131"/>
                  <a:pt x="89" y="126"/>
                  <a:pt x="83" y="126"/>
                </a:cubicBezTo>
                <a:close/>
                <a:moveTo>
                  <a:pt x="112" y="119"/>
                </a:moveTo>
                <a:cubicBezTo>
                  <a:pt x="112" y="115"/>
                  <a:pt x="108" y="111"/>
                  <a:pt x="104" y="111"/>
                </a:cubicBezTo>
                <a:cubicBezTo>
                  <a:pt x="100" y="111"/>
                  <a:pt x="97" y="115"/>
                  <a:pt x="97" y="119"/>
                </a:cubicBezTo>
                <a:cubicBezTo>
                  <a:pt x="97" y="123"/>
                  <a:pt x="100" y="126"/>
                  <a:pt x="104" y="126"/>
                </a:cubicBezTo>
                <a:cubicBezTo>
                  <a:pt x="108" y="126"/>
                  <a:pt x="112" y="123"/>
                  <a:pt x="112" y="119"/>
                </a:cubicBezTo>
                <a:close/>
                <a:moveTo>
                  <a:pt x="190" y="187"/>
                </a:moveTo>
                <a:cubicBezTo>
                  <a:pt x="197" y="205"/>
                  <a:pt x="190" y="223"/>
                  <a:pt x="170" y="223"/>
                </a:cubicBezTo>
                <a:cubicBezTo>
                  <a:pt x="27" y="223"/>
                  <a:pt x="27" y="223"/>
                  <a:pt x="27" y="223"/>
                </a:cubicBezTo>
                <a:cubicBezTo>
                  <a:pt x="7" y="223"/>
                  <a:pt x="0" y="206"/>
                  <a:pt x="6" y="187"/>
                </a:cubicBezTo>
                <a:cubicBezTo>
                  <a:pt x="6" y="187"/>
                  <a:pt x="31" y="141"/>
                  <a:pt x="71" y="75"/>
                </a:cubicBezTo>
                <a:cubicBezTo>
                  <a:pt x="71" y="36"/>
                  <a:pt x="71" y="36"/>
                  <a:pt x="71" y="36"/>
                </a:cubicBezTo>
                <a:cubicBezTo>
                  <a:pt x="69" y="36"/>
                  <a:pt x="69" y="36"/>
                  <a:pt x="69" y="36"/>
                </a:cubicBezTo>
                <a:cubicBezTo>
                  <a:pt x="65" y="36"/>
                  <a:pt x="62" y="33"/>
                  <a:pt x="62" y="30"/>
                </a:cubicBezTo>
                <a:cubicBezTo>
                  <a:pt x="62" y="26"/>
                  <a:pt x="65" y="23"/>
                  <a:pt x="69" y="23"/>
                </a:cubicBezTo>
                <a:cubicBezTo>
                  <a:pt x="79" y="23"/>
                  <a:pt x="79" y="23"/>
                  <a:pt x="79" y="23"/>
                </a:cubicBezTo>
                <a:cubicBezTo>
                  <a:pt x="73" y="0"/>
                  <a:pt x="73" y="0"/>
                  <a:pt x="73" y="0"/>
                </a:cubicBezTo>
                <a:cubicBezTo>
                  <a:pt x="123" y="0"/>
                  <a:pt x="123" y="0"/>
                  <a:pt x="123" y="0"/>
                </a:cubicBezTo>
                <a:cubicBezTo>
                  <a:pt x="117" y="23"/>
                  <a:pt x="117" y="23"/>
                  <a:pt x="117" y="23"/>
                </a:cubicBezTo>
                <a:cubicBezTo>
                  <a:pt x="128" y="23"/>
                  <a:pt x="128" y="23"/>
                  <a:pt x="128" y="23"/>
                </a:cubicBezTo>
                <a:cubicBezTo>
                  <a:pt x="131" y="23"/>
                  <a:pt x="134" y="26"/>
                  <a:pt x="134" y="30"/>
                </a:cubicBezTo>
                <a:cubicBezTo>
                  <a:pt x="134" y="33"/>
                  <a:pt x="131" y="36"/>
                  <a:pt x="128" y="36"/>
                </a:cubicBezTo>
                <a:cubicBezTo>
                  <a:pt x="125" y="36"/>
                  <a:pt x="125" y="36"/>
                  <a:pt x="125" y="36"/>
                </a:cubicBezTo>
                <a:cubicBezTo>
                  <a:pt x="125" y="75"/>
                  <a:pt x="125" y="75"/>
                  <a:pt x="125" y="75"/>
                </a:cubicBezTo>
                <a:cubicBezTo>
                  <a:pt x="166" y="141"/>
                  <a:pt x="190" y="187"/>
                  <a:pt x="190" y="187"/>
                </a:cubicBezTo>
                <a:close/>
                <a:moveTo>
                  <a:pt x="160" y="162"/>
                </a:moveTo>
                <a:cubicBezTo>
                  <a:pt x="157" y="156"/>
                  <a:pt x="124" y="98"/>
                  <a:pt x="114" y="82"/>
                </a:cubicBezTo>
                <a:cubicBezTo>
                  <a:pt x="112" y="79"/>
                  <a:pt x="112" y="79"/>
                  <a:pt x="112" y="79"/>
                </a:cubicBezTo>
                <a:cubicBezTo>
                  <a:pt x="84" y="79"/>
                  <a:pt x="84" y="79"/>
                  <a:pt x="84" y="79"/>
                </a:cubicBezTo>
                <a:cubicBezTo>
                  <a:pt x="83" y="82"/>
                  <a:pt x="83" y="82"/>
                  <a:pt x="83" y="82"/>
                </a:cubicBezTo>
                <a:cubicBezTo>
                  <a:pt x="72" y="99"/>
                  <a:pt x="41" y="154"/>
                  <a:pt x="37" y="160"/>
                </a:cubicBezTo>
                <a:cubicBezTo>
                  <a:pt x="37" y="160"/>
                  <a:pt x="37" y="161"/>
                  <a:pt x="36" y="162"/>
                </a:cubicBezTo>
                <a:cubicBezTo>
                  <a:pt x="36" y="162"/>
                  <a:pt x="36" y="162"/>
                  <a:pt x="36" y="162"/>
                </a:cubicBezTo>
                <a:lnTo>
                  <a:pt x="160" y="162"/>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27" name="组合 26"/>
          <p:cNvGrpSpPr/>
          <p:nvPr/>
        </p:nvGrpSpPr>
        <p:grpSpPr>
          <a:xfrm>
            <a:off x="6882751" y="2655134"/>
            <a:ext cx="536034" cy="521486"/>
            <a:chOff x="2790826" y="1647825"/>
            <a:chExt cx="760413" cy="739775"/>
          </a:xfrm>
          <a:solidFill>
            <a:schemeClr val="accent1"/>
          </a:solidFill>
        </p:grpSpPr>
        <p:sp>
          <p:nvSpPr>
            <p:cNvPr id="28" name="Freeform 15"/>
            <p:cNvSpPr>
              <a:spLocks noEditPoints="1"/>
            </p:cNvSpPr>
            <p:nvPr/>
          </p:nvSpPr>
          <p:spPr bwMode="auto">
            <a:xfrm>
              <a:off x="2790826" y="2101850"/>
              <a:ext cx="760413" cy="285750"/>
            </a:xfrm>
            <a:custGeom>
              <a:avLst/>
              <a:gdLst>
                <a:gd name="T0" fmla="*/ 275 w 277"/>
                <a:gd name="T1" fmla="*/ 90 h 104"/>
                <a:gd name="T2" fmla="*/ 274 w 277"/>
                <a:gd name="T3" fmla="*/ 15 h 104"/>
                <a:gd name="T4" fmla="*/ 276 w 277"/>
                <a:gd name="T5" fmla="*/ 5 h 104"/>
                <a:gd name="T6" fmla="*/ 268 w 277"/>
                <a:gd name="T7" fmla="*/ 0 h 104"/>
                <a:gd name="T8" fmla="*/ 8 w 277"/>
                <a:gd name="T9" fmla="*/ 0 h 104"/>
                <a:gd name="T10" fmla="*/ 0 w 277"/>
                <a:gd name="T11" fmla="*/ 9 h 104"/>
                <a:gd name="T12" fmla="*/ 0 w 277"/>
                <a:gd name="T13" fmla="*/ 95 h 104"/>
                <a:gd name="T14" fmla="*/ 8 w 277"/>
                <a:gd name="T15" fmla="*/ 104 h 104"/>
                <a:gd name="T16" fmla="*/ 268 w 277"/>
                <a:gd name="T17" fmla="*/ 104 h 104"/>
                <a:gd name="T18" fmla="*/ 268 w 277"/>
                <a:gd name="T19" fmla="*/ 104 h 104"/>
                <a:gd name="T20" fmla="*/ 277 w 277"/>
                <a:gd name="T21" fmla="*/ 95 h 104"/>
                <a:gd name="T22" fmla="*/ 275 w 277"/>
                <a:gd name="T23" fmla="*/ 90 h 104"/>
                <a:gd name="T24" fmla="*/ 12 w 277"/>
                <a:gd name="T25" fmla="*/ 88 h 104"/>
                <a:gd name="T26" fmla="*/ 12 w 277"/>
                <a:gd name="T27" fmla="*/ 15 h 104"/>
                <a:gd name="T28" fmla="*/ 256 w 277"/>
                <a:gd name="T29" fmla="*/ 15 h 104"/>
                <a:gd name="T30" fmla="*/ 249 w 277"/>
                <a:gd name="T31" fmla="*/ 46 h 104"/>
                <a:gd name="T32" fmla="*/ 64 w 277"/>
                <a:gd name="T33" fmla="*/ 46 h 104"/>
                <a:gd name="T34" fmla="*/ 58 w 277"/>
                <a:gd name="T35" fmla="*/ 52 h 104"/>
                <a:gd name="T36" fmla="*/ 64 w 277"/>
                <a:gd name="T37" fmla="*/ 58 h 104"/>
                <a:gd name="T38" fmla="*/ 250 w 277"/>
                <a:gd name="T39" fmla="*/ 58 h 104"/>
                <a:gd name="T40" fmla="*/ 259 w 277"/>
                <a:gd name="T41" fmla="*/ 88 h 104"/>
                <a:gd name="T42" fmla="*/ 12 w 277"/>
                <a:gd name="T43" fmla="*/ 8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7" h="104">
                  <a:moveTo>
                    <a:pt x="275" y="90"/>
                  </a:moveTo>
                  <a:cubicBezTo>
                    <a:pt x="271" y="84"/>
                    <a:pt x="247" y="41"/>
                    <a:pt x="274" y="15"/>
                  </a:cubicBezTo>
                  <a:cubicBezTo>
                    <a:pt x="277" y="12"/>
                    <a:pt x="277" y="8"/>
                    <a:pt x="276" y="5"/>
                  </a:cubicBezTo>
                  <a:cubicBezTo>
                    <a:pt x="275" y="2"/>
                    <a:pt x="272" y="0"/>
                    <a:pt x="268" y="0"/>
                  </a:cubicBezTo>
                  <a:cubicBezTo>
                    <a:pt x="8" y="0"/>
                    <a:pt x="8" y="0"/>
                    <a:pt x="8" y="0"/>
                  </a:cubicBezTo>
                  <a:cubicBezTo>
                    <a:pt x="4" y="0"/>
                    <a:pt x="0" y="4"/>
                    <a:pt x="0" y="9"/>
                  </a:cubicBezTo>
                  <a:cubicBezTo>
                    <a:pt x="0" y="95"/>
                    <a:pt x="0" y="95"/>
                    <a:pt x="0" y="95"/>
                  </a:cubicBezTo>
                  <a:cubicBezTo>
                    <a:pt x="0" y="100"/>
                    <a:pt x="4" y="104"/>
                    <a:pt x="8" y="104"/>
                  </a:cubicBezTo>
                  <a:cubicBezTo>
                    <a:pt x="268" y="104"/>
                    <a:pt x="268" y="104"/>
                    <a:pt x="268" y="104"/>
                  </a:cubicBezTo>
                  <a:cubicBezTo>
                    <a:pt x="268" y="104"/>
                    <a:pt x="268" y="104"/>
                    <a:pt x="268" y="104"/>
                  </a:cubicBezTo>
                  <a:cubicBezTo>
                    <a:pt x="273" y="104"/>
                    <a:pt x="277" y="100"/>
                    <a:pt x="277" y="95"/>
                  </a:cubicBezTo>
                  <a:cubicBezTo>
                    <a:pt x="277" y="93"/>
                    <a:pt x="276" y="91"/>
                    <a:pt x="275" y="90"/>
                  </a:cubicBezTo>
                  <a:close/>
                  <a:moveTo>
                    <a:pt x="12" y="88"/>
                  </a:moveTo>
                  <a:cubicBezTo>
                    <a:pt x="12" y="15"/>
                    <a:pt x="12" y="15"/>
                    <a:pt x="12" y="15"/>
                  </a:cubicBezTo>
                  <a:cubicBezTo>
                    <a:pt x="256" y="15"/>
                    <a:pt x="256" y="15"/>
                    <a:pt x="256" y="15"/>
                  </a:cubicBezTo>
                  <a:cubicBezTo>
                    <a:pt x="251" y="25"/>
                    <a:pt x="249" y="36"/>
                    <a:pt x="249" y="46"/>
                  </a:cubicBezTo>
                  <a:cubicBezTo>
                    <a:pt x="64" y="46"/>
                    <a:pt x="64" y="46"/>
                    <a:pt x="64" y="46"/>
                  </a:cubicBezTo>
                  <a:cubicBezTo>
                    <a:pt x="61" y="46"/>
                    <a:pt x="58" y="49"/>
                    <a:pt x="58" y="52"/>
                  </a:cubicBezTo>
                  <a:cubicBezTo>
                    <a:pt x="58" y="55"/>
                    <a:pt x="61" y="58"/>
                    <a:pt x="64" y="58"/>
                  </a:cubicBezTo>
                  <a:cubicBezTo>
                    <a:pt x="250" y="58"/>
                    <a:pt x="250" y="58"/>
                    <a:pt x="250" y="58"/>
                  </a:cubicBezTo>
                  <a:cubicBezTo>
                    <a:pt x="252" y="70"/>
                    <a:pt x="256" y="81"/>
                    <a:pt x="259" y="88"/>
                  </a:cubicBezTo>
                  <a:cubicBezTo>
                    <a:pt x="12" y="88"/>
                    <a:pt x="12" y="88"/>
                    <a:pt x="12" y="88"/>
                  </a:cubicBez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16"/>
            <p:cNvSpPr/>
            <p:nvPr/>
          </p:nvSpPr>
          <p:spPr bwMode="auto">
            <a:xfrm>
              <a:off x="2957514" y="1647825"/>
              <a:ext cx="390525" cy="434975"/>
            </a:xfrm>
            <a:custGeom>
              <a:avLst/>
              <a:gdLst>
                <a:gd name="T0" fmla="*/ 60 w 142"/>
                <a:gd name="T1" fmla="*/ 157 h 158"/>
                <a:gd name="T2" fmla="*/ 79 w 142"/>
                <a:gd name="T3" fmla="*/ 158 h 158"/>
                <a:gd name="T4" fmla="*/ 140 w 142"/>
                <a:gd name="T5" fmla="*/ 80 h 158"/>
                <a:gd name="T6" fmla="*/ 74 w 142"/>
                <a:gd name="T7" fmla="*/ 38 h 158"/>
                <a:gd name="T8" fmla="*/ 71 w 142"/>
                <a:gd name="T9" fmla="*/ 34 h 158"/>
                <a:gd name="T10" fmla="*/ 125 w 142"/>
                <a:gd name="T11" fmla="*/ 8 h 158"/>
                <a:gd name="T12" fmla="*/ 71 w 142"/>
                <a:gd name="T13" fmla="*/ 34 h 158"/>
                <a:gd name="T14" fmla="*/ 60 w 142"/>
                <a:gd name="T15" fmla="*/ 0 h 158"/>
                <a:gd name="T16" fmla="*/ 52 w 142"/>
                <a:gd name="T17" fmla="*/ 2 h 158"/>
                <a:gd name="T18" fmla="*/ 64 w 142"/>
                <a:gd name="T19" fmla="*/ 37 h 158"/>
                <a:gd name="T20" fmla="*/ 2 w 142"/>
                <a:gd name="T21" fmla="*/ 80 h 158"/>
                <a:gd name="T22" fmla="*/ 60 w 142"/>
                <a:gd name="T23" fmla="*/ 15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58">
                  <a:moveTo>
                    <a:pt x="60" y="157"/>
                  </a:moveTo>
                  <a:cubicBezTo>
                    <a:pt x="61" y="157"/>
                    <a:pt x="69" y="158"/>
                    <a:pt x="79" y="158"/>
                  </a:cubicBezTo>
                  <a:cubicBezTo>
                    <a:pt x="117" y="158"/>
                    <a:pt x="140" y="113"/>
                    <a:pt x="140" y="80"/>
                  </a:cubicBezTo>
                  <a:cubicBezTo>
                    <a:pt x="142" y="43"/>
                    <a:pt x="105" y="31"/>
                    <a:pt x="74" y="38"/>
                  </a:cubicBezTo>
                  <a:cubicBezTo>
                    <a:pt x="73" y="37"/>
                    <a:pt x="72" y="36"/>
                    <a:pt x="71" y="34"/>
                  </a:cubicBezTo>
                  <a:cubicBezTo>
                    <a:pt x="93" y="41"/>
                    <a:pt x="118" y="29"/>
                    <a:pt x="125" y="8"/>
                  </a:cubicBezTo>
                  <a:cubicBezTo>
                    <a:pt x="105" y="1"/>
                    <a:pt x="79" y="13"/>
                    <a:pt x="71" y="34"/>
                  </a:cubicBezTo>
                  <a:cubicBezTo>
                    <a:pt x="68" y="28"/>
                    <a:pt x="62" y="16"/>
                    <a:pt x="60" y="0"/>
                  </a:cubicBezTo>
                  <a:cubicBezTo>
                    <a:pt x="52" y="2"/>
                    <a:pt x="52" y="2"/>
                    <a:pt x="52" y="2"/>
                  </a:cubicBezTo>
                  <a:cubicBezTo>
                    <a:pt x="55" y="18"/>
                    <a:pt x="60" y="30"/>
                    <a:pt x="64" y="37"/>
                  </a:cubicBezTo>
                  <a:cubicBezTo>
                    <a:pt x="34" y="33"/>
                    <a:pt x="0" y="45"/>
                    <a:pt x="2" y="80"/>
                  </a:cubicBezTo>
                  <a:cubicBezTo>
                    <a:pt x="2" y="112"/>
                    <a:pt x="23" y="155"/>
                    <a:pt x="60" y="157"/>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 name="矩形 1"/>
          <p:cNvSpPr/>
          <p:nvPr/>
        </p:nvSpPr>
        <p:spPr>
          <a:xfrm>
            <a:off x="2286000" y="1232922"/>
            <a:ext cx="4572000" cy="215444"/>
          </a:xfrm>
          <a:prstGeom prst="rect">
            <a:avLst/>
          </a:prstGeom>
        </p:spPr>
        <p:txBody>
          <a:bodyPr>
            <a:spAutoFit/>
          </a:bodyPr>
          <a:lstStyle/>
          <a:p>
            <a:pPr>
              <a:spcAft>
                <a:spcPts val="0"/>
              </a:spcAft>
            </a:pPr>
            <a:endParaRPr lang="zh-CN" altLang="zh-CN" sz="800" dirty="0">
              <a:effectLst/>
              <a:latin typeface="Times New Roman" charset="0"/>
              <a:ea typeface="Arial Unicode MS"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120" y="547838"/>
            <a:ext cx="5807166" cy="3867045"/>
          </a:xfrm>
          <a:prstGeom prst="rect">
            <a:avLst/>
          </a:prstGeom>
        </p:spPr>
      </p:pic>
    </p:spTree>
    <p:extLst>
      <p:ext uri="{BB962C8B-B14F-4D97-AF65-F5344CB8AC3E}">
        <p14:creationId xmlns:p14="http://schemas.microsoft.com/office/powerpoint/2010/main" val="2110516346"/>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165" y="661029"/>
            <a:ext cx="5781041" cy="3849648"/>
          </a:xfrm>
          <a:prstGeom prst="rect">
            <a:avLst/>
          </a:prstGeom>
        </p:spPr>
      </p:pic>
    </p:spTree>
    <p:extLst>
      <p:ext uri="{BB962C8B-B14F-4D97-AF65-F5344CB8AC3E}">
        <p14:creationId xmlns:p14="http://schemas.microsoft.com/office/powerpoint/2010/main" val="1509363127"/>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主题">
  <a:themeElements>
    <a:clrScheme name="蓝色清新答辩1">
      <a:dk1>
        <a:sysClr val="windowText" lastClr="000000"/>
      </a:dk1>
      <a:lt1>
        <a:sysClr val="window" lastClr="FFFFFF"/>
      </a:lt1>
      <a:dk2>
        <a:srgbClr val="EEF2F5"/>
      </a:dk2>
      <a:lt2>
        <a:srgbClr val="E7E6E6"/>
      </a:lt2>
      <a:accent1>
        <a:srgbClr val="304371"/>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标准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973</Words>
  <Application>Microsoft Macintosh PowerPoint</Application>
  <PresentationFormat>全屏显示(16:9)</PresentationFormat>
  <Paragraphs>45</Paragraphs>
  <Slides>16</Slides>
  <Notes>1</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 Unicode MS</vt:lpstr>
      <vt:lpstr>Calibri</vt:lpstr>
      <vt:lpstr>Calibri Light</vt:lpstr>
      <vt:lpstr>Gill Sans</vt:lpstr>
      <vt:lpstr>Impact MT Std</vt:lpstr>
      <vt:lpstr>PingFang SC</vt:lpstr>
      <vt:lpstr>Times New Roman</vt:lpstr>
      <vt:lpstr>方正兰亭黑_GBK</vt:lpstr>
      <vt:lpstr>宋体</vt:lpstr>
      <vt:lpstr>微软雅黑</vt:lpstr>
      <vt:lpstr>微软雅黑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Microsoft Office 用户</cp:lastModifiedBy>
  <cp:revision>273</cp:revision>
  <dcterms:created xsi:type="dcterms:W3CDTF">2017-05-01T12:27:00Z</dcterms:created>
  <dcterms:modified xsi:type="dcterms:W3CDTF">2017-11-11T10:49:46Z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